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
  </p:notesMasterIdLst>
  <p:sldIdLst>
    <p:sldId id="1595" r:id="rId3"/>
    <p:sldId id="1611" r:id="rId4"/>
    <p:sldId id="1482" r:id="rId5"/>
    <p:sldId id="1612" r:id="rId6"/>
    <p:sldId id="1613" r:id="rId7"/>
    <p:sldId id="1614" r:id="rId8"/>
    <p:sldId id="1596" r:id="rId9"/>
    <p:sldId id="1608" r:id="rId10"/>
    <p:sldId id="1609" r:id="rId11"/>
    <p:sldId id="1615" r:id="rId12"/>
    <p:sldId id="1592" r:id="rId13"/>
    <p:sldId id="1591" r:id="rId14"/>
    <p:sldId id="161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660"/>
  </p:normalViewPr>
  <p:slideViewPr>
    <p:cSldViewPr snapToGrid="0">
      <p:cViewPr varScale="1">
        <p:scale>
          <a:sx n="83" d="100"/>
          <a:sy n="83" d="100"/>
        </p:scale>
        <p:origin x="2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A480A6-D0C4-4927-9D28-3E31340D94DB}" type="doc">
      <dgm:prSet loTypeId="urn:microsoft.com/office/officeart/2016/7/layout/BasicLinearProcessNumbered" loCatId="process" qsTypeId="urn:microsoft.com/office/officeart/2005/8/quickstyle/simple1" qsCatId="simple" csTypeId="urn:microsoft.com/office/officeart/2005/8/colors/colorful5" csCatId="colorful"/>
      <dgm:spPr/>
      <dgm:t>
        <a:bodyPr/>
        <a:lstStyle/>
        <a:p>
          <a:endParaRPr lang="en-US"/>
        </a:p>
      </dgm:t>
    </dgm:pt>
    <dgm:pt modelId="{2782737F-103B-45CF-BD35-8D210DD0F1E3}">
      <dgm:prSet/>
      <dgm:spPr/>
      <dgm:t>
        <a:bodyPr/>
        <a:lstStyle/>
        <a:p>
          <a:r>
            <a:rPr lang="en-US" dirty="0"/>
            <a:t>Building Intelligent Bot using LUIS, </a:t>
          </a:r>
          <a:r>
            <a:rPr lang="en-US" dirty="0" err="1"/>
            <a:t>QnA</a:t>
          </a:r>
          <a:r>
            <a:rPr lang="en-US" dirty="0"/>
            <a:t> Maker and Azure Bot Service </a:t>
          </a:r>
        </a:p>
      </dgm:t>
    </dgm:pt>
    <dgm:pt modelId="{B28FDAC4-293C-493A-8896-11D11EE91B19}" type="parTrans" cxnId="{07DD8CDF-2E68-4553-A584-831358CF380E}">
      <dgm:prSet/>
      <dgm:spPr/>
      <dgm:t>
        <a:bodyPr/>
        <a:lstStyle/>
        <a:p>
          <a:endParaRPr lang="en-US"/>
        </a:p>
      </dgm:t>
    </dgm:pt>
    <dgm:pt modelId="{BFEBC992-16C7-4830-AB88-C4D61A3AE31F}" type="sibTrans" cxnId="{07DD8CDF-2E68-4553-A584-831358CF380E}">
      <dgm:prSet phldrT="1" phldr="0"/>
      <dgm:spPr/>
      <dgm:t>
        <a:bodyPr/>
        <a:lstStyle/>
        <a:p>
          <a:r>
            <a:rPr lang="en-US"/>
            <a:t>1</a:t>
          </a:r>
        </a:p>
      </dgm:t>
    </dgm:pt>
    <dgm:pt modelId="{73D1A7F6-0319-4B4E-B2BA-7130139652AF}">
      <dgm:prSet/>
      <dgm:spPr/>
      <dgm:t>
        <a:bodyPr/>
        <a:lstStyle/>
        <a:p>
          <a:r>
            <a:rPr lang="en-US"/>
            <a:t>Bot Integration with Microsoft Teams</a:t>
          </a:r>
        </a:p>
      </dgm:t>
    </dgm:pt>
    <dgm:pt modelId="{C6C24EB6-EF72-4E32-A3A7-3995B58E91C4}" type="parTrans" cxnId="{2D7FAA68-6729-40DD-860B-B28A9D3E0DD3}">
      <dgm:prSet/>
      <dgm:spPr/>
      <dgm:t>
        <a:bodyPr/>
        <a:lstStyle/>
        <a:p>
          <a:endParaRPr lang="en-US"/>
        </a:p>
      </dgm:t>
    </dgm:pt>
    <dgm:pt modelId="{91556323-3A01-4874-A17E-CAED3075E7B2}" type="sibTrans" cxnId="{2D7FAA68-6729-40DD-860B-B28A9D3E0DD3}">
      <dgm:prSet phldrT="2" phldr="0"/>
      <dgm:spPr/>
      <dgm:t>
        <a:bodyPr/>
        <a:lstStyle/>
        <a:p>
          <a:r>
            <a:rPr lang="en-US"/>
            <a:t>2</a:t>
          </a:r>
        </a:p>
      </dgm:t>
    </dgm:pt>
    <dgm:pt modelId="{1051A8D4-8EF2-4F90-8F46-BD51C5393488}">
      <dgm:prSet/>
      <dgm:spPr/>
      <dgm:t>
        <a:bodyPr/>
        <a:lstStyle/>
        <a:p>
          <a:r>
            <a:rPr lang="en-US"/>
            <a:t>Create a Bot Locally with the Bot Builder SDK V4 and Testing with Emulator</a:t>
          </a:r>
        </a:p>
      </dgm:t>
    </dgm:pt>
    <dgm:pt modelId="{77E2C95A-EC31-4809-BEDF-AB1B2FD7688B}" type="parTrans" cxnId="{EC996041-8B3E-48E4-B800-A5EDB9D5785A}">
      <dgm:prSet/>
      <dgm:spPr/>
      <dgm:t>
        <a:bodyPr/>
        <a:lstStyle/>
        <a:p>
          <a:endParaRPr lang="en-US"/>
        </a:p>
      </dgm:t>
    </dgm:pt>
    <dgm:pt modelId="{9ED93AB3-E84F-4790-AF9E-DE8633646955}" type="sibTrans" cxnId="{EC996041-8B3E-48E4-B800-A5EDB9D5785A}">
      <dgm:prSet phldrT="3" phldr="0"/>
      <dgm:spPr/>
      <dgm:t>
        <a:bodyPr/>
        <a:lstStyle/>
        <a:p>
          <a:r>
            <a:rPr lang="en-US"/>
            <a:t>3</a:t>
          </a:r>
        </a:p>
      </dgm:t>
    </dgm:pt>
    <dgm:pt modelId="{957CA31C-627D-4745-BCD5-A683F70D52F7}" type="pres">
      <dgm:prSet presAssocID="{52A480A6-D0C4-4927-9D28-3E31340D94DB}" presName="Name0" presStyleCnt="0">
        <dgm:presLayoutVars>
          <dgm:animLvl val="lvl"/>
          <dgm:resizeHandles val="exact"/>
        </dgm:presLayoutVars>
      </dgm:prSet>
      <dgm:spPr/>
    </dgm:pt>
    <dgm:pt modelId="{9B8B65C8-568B-44E5-9D83-138C70C70123}" type="pres">
      <dgm:prSet presAssocID="{2782737F-103B-45CF-BD35-8D210DD0F1E3}" presName="compositeNode" presStyleCnt="0">
        <dgm:presLayoutVars>
          <dgm:bulletEnabled val="1"/>
        </dgm:presLayoutVars>
      </dgm:prSet>
      <dgm:spPr/>
    </dgm:pt>
    <dgm:pt modelId="{F5E6C73B-FC65-401F-889B-AB46BE908319}" type="pres">
      <dgm:prSet presAssocID="{2782737F-103B-45CF-BD35-8D210DD0F1E3}" presName="bgRect" presStyleLbl="bgAccFollowNode1" presStyleIdx="0" presStyleCnt="3"/>
      <dgm:spPr/>
    </dgm:pt>
    <dgm:pt modelId="{F7A2580D-16DE-4174-96DF-FEBE8A8139DA}" type="pres">
      <dgm:prSet presAssocID="{BFEBC992-16C7-4830-AB88-C4D61A3AE31F}" presName="sibTransNodeCircle" presStyleLbl="alignNode1" presStyleIdx="0" presStyleCnt="6">
        <dgm:presLayoutVars>
          <dgm:chMax val="0"/>
          <dgm:bulletEnabled/>
        </dgm:presLayoutVars>
      </dgm:prSet>
      <dgm:spPr/>
    </dgm:pt>
    <dgm:pt modelId="{17D0CF68-7A55-4CE0-A04A-E450FD9D5884}" type="pres">
      <dgm:prSet presAssocID="{2782737F-103B-45CF-BD35-8D210DD0F1E3}" presName="bottomLine" presStyleLbl="alignNode1" presStyleIdx="1" presStyleCnt="6">
        <dgm:presLayoutVars/>
      </dgm:prSet>
      <dgm:spPr/>
    </dgm:pt>
    <dgm:pt modelId="{3C3A6145-F947-442E-ACCE-97FE4F9C6486}" type="pres">
      <dgm:prSet presAssocID="{2782737F-103B-45CF-BD35-8D210DD0F1E3}" presName="nodeText" presStyleLbl="bgAccFollowNode1" presStyleIdx="0" presStyleCnt="3">
        <dgm:presLayoutVars>
          <dgm:bulletEnabled val="1"/>
        </dgm:presLayoutVars>
      </dgm:prSet>
      <dgm:spPr/>
    </dgm:pt>
    <dgm:pt modelId="{BC52550A-E8B8-446B-841B-063873364880}" type="pres">
      <dgm:prSet presAssocID="{BFEBC992-16C7-4830-AB88-C4D61A3AE31F}" presName="sibTrans" presStyleCnt="0"/>
      <dgm:spPr/>
    </dgm:pt>
    <dgm:pt modelId="{A947780F-30BD-4085-81F3-08DCFC06F9F9}" type="pres">
      <dgm:prSet presAssocID="{73D1A7F6-0319-4B4E-B2BA-7130139652AF}" presName="compositeNode" presStyleCnt="0">
        <dgm:presLayoutVars>
          <dgm:bulletEnabled val="1"/>
        </dgm:presLayoutVars>
      </dgm:prSet>
      <dgm:spPr/>
    </dgm:pt>
    <dgm:pt modelId="{365A7A2C-22E3-4AB4-9802-7BE1E8E67129}" type="pres">
      <dgm:prSet presAssocID="{73D1A7F6-0319-4B4E-B2BA-7130139652AF}" presName="bgRect" presStyleLbl="bgAccFollowNode1" presStyleIdx="1" presStyleCnt="3"/>
      <dgm:spPr/>
    </dgm:pt>
    <dgm:pt modelId="{29702AE2-43D1-4D6B-AB53-25BDC5E2F305}" type="pres">
      <dgm:prSet presAssocID="{91556323-3A01-4874-A17E-CAED3075E7B2}" presName="sibTransNodeCircle" presStyleLbl="alignNode1" presStyleIdx="2" presStyleCnt="6">
        <dgm:presLayoutVars>
          <dgm:chMax val="0"/>
          <dgm:bulletEnabled/>
        </dgm:presLayoutVars>
      </dgm:prSet>
      <dgm:spPr/>
    </dgm:pt>
    <dgm:pt modelId="{EEC425CB-A2AF-4BE7-BD5A-BA6B2B126340}" type="pres">
      <dgm:prSet presAssocID="{73D1A7F6-0319-4B4E-B2BA-7130139652AF}" presName="bottomLine" presStyleLbl="alignNode1" presStyleIdx="3" presStyleCnt="6">
        <dgm:presLayoutVars/>
      </dgm:prSet>
      <dgm:spPr/>
    </dgm:pt>
    <dgm:pt modelId="{27D735F2-9B5A-44A2-9985-4A5BB252DF4D}" type="pres">
      <dgm:prSet presAssocID="{73D1A7F6-0319-4B4E-B2BA-7130139652AF}" presName="nodeText" presStyleLbl="bgAccFollowNode1" presStyleIdx="1" presStyleCnt="3">
        <dgm:presLayoutVars>
          <dgm:bulletEnabled val="1"/>
        </dgm:presLayoutVars>
      </dgm:prSet>
      <dgm:spPr/>
    </dgm:pt>
    <dgm:pt modelId="{6977EE22-8516-471C-8583-6570AE6C41E8}" type="pres">
      <dgm:prSet presAssocID="{91556323-3A01-4874-A17E-CAED3075E7B2}" presName="sibTrans" presStyleCnt="0"/>
      <dgm:spPr/>
    </dgm:pt>
    <dgm:pt modelId="{6D38C281-F01A-4566-B6C1-C7446FF6C57C}" type="pres">
      <dgm:prSet presAssocID="{1051A8D4-8EF2-4F90-8F46-BD51C5393488}" presName="compositeNode" presStyleCnt="0">
        <dgm:presLayoutVars>
          <dgm:bulletEnabled val="1"/>
        </dgm:presLayoutVars>
      </dgm:prSet>
      <dgm:spPr/>
    </dgm:pt>
    <dgm:pt modelId="{079B658C-806A-4125-9AF8-953CA786BA4C}" type="pres">
      <dgm:prSet presAssocID="{1051A8D4-8EF2-4F90-8F46-BD51C5393488}" presName="bgRect" presStyleLbl="bgAccFollowNode1" presStyleIdx="2" presStyleCnt="3"/>
      <dgm:spPr/>
    </dgm:pt>
    <dgm:pt modelId="{79683CAD-5025-4752-BE37-723D3FFDA1F7}" type="pres">
      <dgm:prSet presAssocID="{9ED93AB3-E84F-4790-AF9E-DE8633646955}" presName="sibTransNodeCircle" presStyleLbl="alignNode1" presStyleIdx="4" presStyleCnt="6">
        <dgm:presLayoutVars>
          <dgm:chMax val="0"/>
          <dgm:bulletEnabled/>
        </dgm:presLayoutVars>
      </dgm:prSet>
      <dgm:spPr/>
    </dgm:pt>
    <dgm:pt modelId="{23BF859A-6A14-47F1-8481-E367134E7E2E}" type="pres">
      <dgm:prSet presAssocID="{1051A8D4-8EF2-4F90-8F46-BD51C5393488}" presName="bottomLine" presStyleLbl="alignNode1" presStyleIdx="5" presStyleCnt="6">
        <dgm:presLayoutVars/>
      </dgm:prSet>
      <dgm:spPr/>
    </dgm:pt>
    <dgm:pt modelId="{0A492C64-A9F8-4881-8801-FDF22026FDBD}" type="pres">
      <dgm:prSet presAssocID="{1051A8D4-8EF2-4F90-8F46-BD51C5393488}" presName="nodeText" presStyleLbl="bgAccFollowNode1" presStyleIdx="2" presStyleCnt="3">
        <dgm:presLayoutVars>
          <dgm:bulletEnabled val="1"/>
        </dgm:presLayoutVars>
      </dgm:prSet>
      <dgm:spPr/>
    </dgm:pt>
  </dgm:ptLst>
  <dgm:cxnLst>
    <dgm:cxn modelId="{2176162C-8919-4EAA-8D41-EA423D2AE717}" type="presOf" srcId="{52A480A6-D0C4-4927-9D28-3E31340D94DB}" destId="{957CA31C-627D-4745-BCD5-A683F70D52F7}" srcOrd="0" destOrd="0" presId="urn:microsoft.com/office/officeart/2016/7/layout/BasicLinearProcessNumbered"/>
    <dgm:cxn modelId="{F4FCE235-6AB8-4868-9B7C-CDA6E22CE60A}" type="presOf" srcId="{2782737F-103B-45CF-BD35-8D210DD0F1E3}" destId="{3C3A6145-F947-442E-ACCE-97FE4F9C6486}" srcOrd="1" destOrd="0" presId="urn:microsoft.com/office/officeart/2016/7/layout/BasicLinearProcessNumbered"/>
    <dgm:cxn modelId="{EC996041-8B3E-48E4-B800-A5EDB9D5785A}" srcId="{52A480A6-D0C4-4927-9D28-3E31340D94DB}" destId="{1051A8D4-8EF2-4F90-8F46-BD51C5393488}" srcOrd="2" destOrd="0" parTransId="{77E2C95A-EC31-4809-BEDF-AB1B2FD7688B}" sibTransId="{9ED93AB3-E84F-4790-AF9E-DE8633646955}"/>
    <dgm:cxn modelId="{2D7FAA68-6729-40DD-860B-B28A9D3E0DD3}" srcId="{52A480A6-D0C4-4927-9D28-3E31340D94DB}" destId="{73D1A7F6-0319-4B4E-B2BA-7130139652AF}" srcOrd="1" destOrd="0" parTransId="{C6C24EB6-EF72-4E32-A3A7-3995B58E91C4}" sibTransId="{91556323-3A01-4874-A17E-CAED3075E7B2}"/>
    <dgm:cxn modelId="{4A911481-D627-4D11-9C85-A2C0ECBD719A}" type="presOf" srcId="{1051A8D4-8EF2-4F90-8F46-BD51C5393488}" destId="{0A492C64-A9F8-4881-8801-FDF22026FDBD}" srcOrd="1" destOrd="0" presId="urn:microsoft.com/office/officeart/2016/7/layout/BasicLinearProcessNumbered"/>
    <dgm:cxn modelId="{62A52F93-3E9A-4FD9-8A93-F19C9270E49D}" type="presOf" srcId="{91556323-3A01-4874-A17E-CAED3075E7B2}" destId="{29702AE2-43D1-4D6B-AB53-25BDC5E2F305}" srcOrd="0" destOrd="0" presId="urn:microsoft.com/office/officeart/2016/7/layout/BasicLinearProcessNumbered"/>
    <dgm:cxn modelId="{89A051A5-C39F-47D4-B2BE-1CB37B16667F}" type="presOf" srcId="{9ED93AB3-E84F-4790-AF9E-DE8633646955}" destId="{79683CAD-5025-4752-BE37-723D3FFDA1F7}" srcOrd="0" destOrd="0" presId="urn:microsoft.com/office/officeart/2016/7/layout/BasicLinearProcessNumbered"/>
    <dgm:cxn modelId="{553B96DC-94DD-49C6-8ECB-C24A7CB98904}" type="presOf" srcId="{1051A8D4-8EF2-4F90-8F46-BD51C5393488}" destId="{079B658C-806A-4125-9AF8-953CA786BA4C}" srcOrd="0" destOrd="0" presId="urn:microsoft.com/office/officeart/2016/7/layout/BasicLinearProcessNumbered"/>
    <dgm:cxn modelId="{2FF30DDD-AF48-40E2-9495-D1B8A618FCDF}" type="presOf" srcId="{2782737F-103B-45CF-BD35-8D210DD0F1E3}" destId="{F5E6C73B-FC65-401F-889B-AB46BE908319}" srcOrd="0" destOrd="0" presId="urn:microsoft.com/office/officeart/2016/7/layout/BasicLinearProcessNumbered"/>
    <dgm:cxn modelId="{07DD8CDF-2E68-4553-A584-831358CF380E}" srcId="{52A480A6-D0C4-4927-9D28-3E31340D94DB}" destId="{2782737F-103B-45CF-BD35-8D210DD0F1E3}" srcOrd="0" destOrd="0" parTransId="{B28FDAC4-293C-493A-8896-11D11EE91B19}" sibTransId="{BFEBC992-16C7-4830-AB88-C4D61A3AE31F}"/>
    <dgm:cxn modelId="{D2152CE3-69D8-4A47-975C-2FE1980C4DC1}" type="presOf" srcId="{BFEBC992-16C7-4830-AB88-C4D61A3AE31F}" destId="{F7A2580D-16DE-4174-96DF-FEBE8A8139DA}" srcOrd="0" destOrd="0" presId="urn:microsoft.com/office/officeart/2016/7/layout/BasicLinearProcessNumbered"/>
    <dgm:cxn modelId="{799D00F7-62BA-4ED4-A5C4-81D3D1E9E4DB}" type="presOf" srcId="{73D1A7F6-0319-4B4E-B2BA-7130139652AF}" destId="{365A7A2C-22E3-4AB4-9802-7BE1E8E67129}" srcOrd="0" destOrd="0" presId="urn:microsoft.com/office/officeart/2016/7/layout/BasicLinearProcessNumbered"/>
    <dgm:cxn modelId="{02C2E9FA-3085-4171-8920-02EF32CBBEB3}" type="presOf" srcId="{73D1A7F6-0319-4B4E-B2BA-7130139652AF}" destId="{27D735F2-9B5A-44A2-9985-4A5BB252DF4D}" srcOrd="1" destOrd="0" presId="urn:microsoft.com/office/officeart/2016/7/layout/BasicLinearProcessNumbered"/>
    <dgm:cxn modelId="{683546D7-D868-4D62-A49F-6D962564C336}" type="presParOf" srcId="{957CA31C-627D-4745-BCD5-A683F70D52F7}" destId="{9B8B65C8-568B-44E5-9D83-138C70C70123}" srcOrd="0" destOrd="0" presId="urn:microsoft.com/office/officeart/2016/7/layout/BasicLinearProcessNumbered"/>
    <dgm:cxn modelId="{1C5BAD1C-E47F-4415-BFAC-BFF3C8EB9248}" type="presParOf" srcId="{9B8B65C8-568B-44E5-9D83-138C70C70123}" destId="{F5E6C73B-FC65-401F-889B-AB46BE908319}" srcOrd="0" destOrd="0" presId="urn:microsoft.com/office/officeart/2016/7/layout/BasicLinearProcessNumbered"/>
    <dgm:cxn modelId="{D23021D5-CC03-4273-BB41-BDF2CCB53151}" type="presParOf" srcId="{9B8B65C8-568B-44E5-9D83-138C70C70123}" destId="{F7A2580D-16DE-4174-96DF-FEBE8A8139DA}" srcOrd="1" destOrd="0" presId="urn:microsoft.com/office/officeart/2016/7/layout/BasicLinearProcessNumbered"/>
    <dgm:cxn modelId="{6D82F7DB-F53C-48F1-953F-48C5685820A2}" type="presParOf" srcId="{9B8B65C8-568B-44E5-9D83-138C70C70123}" destId="{17D0CF68-7A55-4CE0-A04A-E450FD9D5884}" srcOrd="2" destOrd="0" presId="urn:microsoft.com/office/officeart/2016/7/layout/BasicLinearProcessNumbered"/>
    <dgm:cxn modelId="{BBDEE3C3-D431-415F-9493-07BF609BE148}" type="presParOf" srcId="{9B8B65C8-568B-44E5-9D83-138C70C70123}" destId="{3C3A6145-F947-442E-ACCE-97FE4F9C6486}" srcOrd="3" destOrd="0" presId="urn:microsoft.com/office/officeart/2016/7/layout/BasicLinearProcessNumbered"/>
    <dgm:cxn modelId="{2BBC0D0A-97C1-40E8-BC33-0A66151F43DB}" type="presParOf" srcId="{957CA31C-627D-4745-BCD5-A683F70D52F7}" destId="{BC52550A-E8B8-446B-841B-063873364880}" srcOrd="1" destOrd="0" presId="urn:microsoft.com/office/officeart/2016/7/layout/BasicLinearProcessNumbered"/>
    <dgm:cxn modelId="{E8A9E7BF-CC66-4DF8-9559-62924A366158}" type="presParOf" srcId="{957CA31C-627D-4745-BCD5-A683F70D52F7}" destId="{A947780F-30BD-4085-81F3-08DCFC06F9F9}" srcOrd="2" destOrd="0" presId="urn:microsoft.com/office/officeart/2016/7/layout/BasicLinearProcessNumbered"/>
    <dgm:cxn modelId="{060E3504-9E6A-4DF2-A2E9-D6C8EB818EAE}" type="presParOf" srcId="{A947780F-30BD-4085-81F3-08DCFC06F9F9}" destId="{365A7A2C-22E3-4AB4-9802-7BE1E8E67129}" srcOrd="0" destOrd="0" presId="urn:microsoft.com/office/officeart/2016/7/layout/BasicLinearProcessNumbered"/>
    <dgm:cxn modelId="{9B017854-66D1-40BD-A123-DD881C226DB5}" type="presParOf" srcId="{A947780F-30BD-4085-81F3-08DCFC06F9F9}" destId="{29702AE2-43D1-4D6B-AB53-25BDC5E2F305}" srcOrd="1" destOrd="0" presId="urn:microsoft.com/office/officeart/2016/7/layout/BasicLinearProcessNumbered"/>
    <dgm:cxn modelId="{2B7D8424-726D-4EE3-9BDE-128977C257AC}" type="presParOf" srcId="{A947780F-30BD-4085-81F3-08DCFC06F9F9}" destId="{EEC425CB-A2AF-4BE7-BD5A-BA6B2B126340}" srcOrd="2" destOrd="0" presId="urn:microsoft.com/office/officeart/2016/7/layout/BasicLinearProcessNumbered"/>
    <dgm:cxn modelId="{BD4FA783-1AE2-4F06-8389-87CC4049F618}" type="presParOf" srcId="{A947780F-30BD-4085-81F3-08DCFC06F9F9}" destId="{27D735F2-9B5A-44A2-9985-4A5BB252DF4D}" srcOrd="3" destOrd="0" presId="urn:microsoft.com/office/officeart/2016/7/layout/BasicLinearProcessNumbered"/>
    <dgm:cxn modelId="{8DED5925-3DCA-42FD-9D97-45E4B9B7130D}" type="presParOf" srcId="{957CA31C-627D-4745-BCD5-A683F70D52F7}" destId="{6977EE22-8516-471C-8583-6570AE6C41E8}" srcOrd="3" destOrd="0" presId="urn:microsoft.com/office/officeart/2016/7/layout/BasicLinearProcessNumbered"/>
    <dgm:cxn modelId="{400F2FCA-A394-45EB-A37E-6385901C0365}" type="presParOf" srcId="{957CA31C-627D-4745-BCD5-A683F70D52F7}" destId="{6D38C281-F01A-4566-B6C1-C7446FF6C57C}" srcOrd="4" destOrd="0" presId="urn:microsoft.com/office/officeart/2016/7/layout/BasicLinearProcessNumbered"/>
    <dgm:cxn modelId="{167348DC-00C5-4C35-A733-6E4231522E23}" type="presParOf" srcId="{6D38C281-F01A-4566-B6C1-C7446FF6C57C}" destId="{079B658C-806A-4125-9AF8-953CA786BA4C}" srcOrd="0" destOrd="0" presId="urn:microsoft.com/office/officeart/2016/7/layout/BasicLinearProcessNumbered"/>
    <dgm:cxn modelId="{1857A45E-ABC2-4F66-B4CE-909D7B8E2781}" type="presParOf" srcId="{6D38C281-F01A-4566-B6C1-C7446FF6C57C}" destId="{79683CAD-5025-4752-BE37-723D3FFDA1F7}" srcOrd="1" destOrd="0" presId="urn:microsoft.com/office/officeart/2016/7/layout/BasicLinearProcessNumbered"/>
    <dgm:cxn modelId="{B80A1422-2493-470B-8A5A-5498CA951E2D}" type="presParOf" srcId="{6D38C281-F01A-4566-B6C1-C7446FF6C57C}" destId="{23BF859A-6A14-47F1-8481-E367134E7E2E}" srcOrd="2" destOrd="0" presId="urn:microsoft.com/office/officeart/2016/7/layout/BasicLinearProcessNumbered"/>
    <dgm:cxn modelId="{196C4A39-DBBF-4505-A435-1E137229C810}" type="presParOf" srcId="{6D38C281-F01A-4566-B6C1-C7446FF6C57C}" destId="{0A492C64-A9F8-4881-8801-FDF22026FDBD}"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E6C73B-FC65-401F-889B-AB46BE908319}">
      <dsp:nvSpPr>
        <dsp:cNvPr id="0" name=""/>
        <dsp:cNvSpPr/>
      </dsp:nvSpPr>
      <dsp:spPr>
        <a:xfrm>
          <a:off x="0" y="0"/>
          <a:ext cx="3128256" cy="3254375"/>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3891" tIns="330200" rIns="243891" bIns="330200" numCol="1" spcCol="1270" anchor="t" anchorCtr="0">
          <a:noAutofit/>
        </a:bodyPr>
        <a:lstStyle/>
        <a:p>
          <a:pPr marL="0" lvl="0" indent="0" algn="l" defTabSz="1022350">
            <a:lnSpc>
              <a:spcPct val="90000"/>
            </a:lnSpc>
            <a:spcBef>
              <a:spcPct val="0"/>
            </a:spcBef>
            <a:spcAft>
              <a:spcPct val="35000"/>
            </a:spcAft>
            <a:buNone/>
          </a:pPr>
          <a:r>
            <a:rPr lang="en-US" sz="2300" kern="1200" dirty="0"/>
            <a:t>Building Intelligent Bot using LUIS, </a:t>
          </a:r>
          <a:r>
            <a:rPr lang="en-US" sz="2300" kern="1200" dirty="0" err="1"/>
            <a:t>QnA</a:t>
          </a:r>
          <a:r>
            <a:rPr lang="en-US" sz="2300" kern="1200" dirty="0"/>
            <a:t> Maker and Azure Bot Service </a:t>
          </a:r>
        </a:p>
      </dsp:txBody>
      <dsp:txXfrm>
        <a:off x="0" y="1236662"/>
        <a:ext cx="3128256" cy="1952625"/>
      </dsp:txXfrm>
    </dsp:sp>
    <dsp:sp modelId="{F7A2580D-16DE-4174-96DF-FEBE8A8139DA}">
      <dsp:nvSpPr>
        <dsp:cNvPr id="0" name=""/>
        <dsp:cNvSpPr/>
      </dsp:nvSpPr>
      <dsp:spPr>
        <a:xfrm>
          <a:off x="1075972" y="325437"/>
          <a:ext cx="976312" cy="976312"/>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117" tIns="12700" rIns="76117" bIns="12700" numCol="1" spcCol="1270" anchor="ctr" anchorCtr="0">
          <a:noAutofit/>
        </a:bodyPr>
        <a:lstStyle/>
        <a:p>
          <a:pPr marL="0" lvl="0" indent="0" algn="ctr" defTabSz="2089150">
            <a:lnSpc>
              <a:spcPct val="90000"/>
            </a:lnSpc>
            <a:spcBef>
              <a:spcPct val="0"/>
            </a:spcBef>
            <a:spcAft>
              <a:spcPct val="35000"/>
            </a:spcAft>
            <a:buNone/>
          </a:pPr>
          <a:r>
            <a:rPr lang="en-US" sz="4700" kern="1200"/>
            <a:t>1</a:t>
          </a:r>
        </a:p>
      </dsp:txBody>
      <dsp:txXfrm>
        <a:off x="1218950" y="468415"/>
        <a:ext cx="690356" cy="690356"/>
      </dsp:txXfrm>
    </dsp:sp>
    <dsp:sp modelId="{17D0CF68-7A55-4CE0-A04A-E450FD9D5884}">
      <dsp:nvSpPr>
        <dsp:cNvPr id="0" name=""/>
        <dsp:cNvSpPr/>
      </dsp:nvSpPr>
      <dsp:spPr>
        <a:xfrm>
          <a:off x="0" y="3254303"/>
          <a:ext cx="3128256" cy="72"/>
        </a:xfrm>
        <a:prstGeom prst="rect">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5A7A2C-22E3-4AB4-9802-7BE1E8E67129}">
      <dsp:nvSpPr>
        <dsp:cNvPr id="0" name=""/>
        <dsp:cNvSpPr/>
      </dsp:nvSpPr>
      <dsp:spPr>
        <a:xfrm>
          <a:off x="3441082" y="0"/>
          <a:ext cx="3128256" cy="3254375"/>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3891" tIns="330200" rIns="243891" bIns="330200" numCol="1" spcCol="1270" anchor="t" anchorCtr="0">
          <a:noAutofit/>
        </a:bodyPr>
        <a:lstStyle/>
        <a:p>
          <a:pPr marL="0" lvl="0" indent="0" algn="l" defTabSz="1022350">
            <a:lnSpc>
              <a:spcPct val="90000"/>
            </a:lnSpc>
            <a:spcBef>
              <a:spcPct val="0"/>
            </a:spcBef>
            <a:spcAft>
              <a:spcPct val="35000"/>
            </a:spcAft>
            <a:buNone/>
          </a:pPr>
          <a:r>
            <a:rPr lang="en-US" sz="2300" kern="1200"/>
            <a:t>Bot Integration with Microsoft Teams</a:t>
          </a:r>
        </a:p>
      </dsp:txBody>
      <dsp:txXfrm>
        <a:off x="3441082" y="1236662"/>
        <a:ext cx="3128256" cy="1952625"/>
      </dsp:txXfrm>
    </dsp:sp>
    <dsp:sp modelId="{29702AE2-43D1-4D6B-AB53-25BDC5E2F305}">
      <dsp:nvSpPr>
        <dsp:cNvPr id="0" name=""/>
        <dsp:cNvSpPr/>
      </dsp:nvSpPr>
      <dsp:spPr>
        <a:xfrm>
          <a:off x="4517054" y="325437"/>
          <a:ext cx="976312" cy="976312"/>
        </a:xfrm>
        <a:prstGeom prst="ellips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117" tIns="12700" rIns="76117" bIns="12700" numCol="1" spcCol="1270" anchor="ctr" anchorCtr="0">
          <a:noAutofit/>
        </a:bodyPr>
        <a:lstStyle/>
        <a:p>
          <a:pPr marL="0" lvl="0" indent="0" algn="ctr" defTabSz="2089150">
            <a:lnSpc>
              <a:spcPct val="90000"/>
            </a:lnSpc>
            <a:spcBef>
              <a:spcPct val="0"/>
            </a:spcBef>
            <a:spcAft>
              <a:spcPct val="35000"/>
            </a:spcAft>
            <a:buNone/>
          </a:pPr>
          <a:r>
            <a:rPr lang="en-US" sz="4700" kern="1200"/>
            <a:t>2</a:t>
          </a:r>
        </a:p>
      </dsp:txBody>
      <dsp:txXfrm>
        <a:off x="4660032" y="468415"/>
        <a:ext cx="690356" cy="690356"/>
      </dsp:txXfrm>
    </dsp:sp>
    <dsp:sp modelId="{EEC425CB-A2AF-4BE7-BD5A-BA6B2B126340}">
      <dsp:nvSpPr>
        <dsp:cNvPr id="0" name=""/>
        <dsp:cNvSpPr/>
      </dsp:nvSpPr>
      <dsp:spPr>
        <a:xfrm>
          <a:off x="3441082" y="3254303"/>
          <a:ext cx="3128256" cy="72"/>
        </a:xfrm>
        <a:prstGeom prst="rect">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9B658C-806A-4125-9AF8-953CA786BA4C}">
      <dsp:nvSpPr>
        <dsp:cNvPr id="0" name=""/>
        <dsp:cNvSpPr/>
      </dsp:nvSpPr>
      <dsp:spPr>
        <a:xfrm>
          <a:off x="6882165" y="0"/>
          <a:ext cx="3128256" cy="3254375"/>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3891" tIns="330200" rIns="243891" bIns="330200" numCol="1" spcCol="1270" anchor="t" anchorCtr="0">
          <a:noAutofit/>
        </a:bodyPr>
        <a:lstStyle/>
        <a:p>
          <a:pPr marL="0" lvl="0" indent="0" algn="l" defTabSz="1022350">
            <a:lnSpc>
              <a:spcPct val="90000"/>
            </a:lnSpc>
            <a:spcBef>
              <a:spcPct val="0"/>
            </a:spcBef>
            <a:spcAft>
              <a:spcPct val="35000"/>
            </a:spcAft>
            <a:buNone/>
          </a:pPr>
          <a:r>
            <a:rPr lang="en-US" sz="2300" kern="1200"/>
            <a:t>Create a Bot Locally with the Bot Builder SDK V4 and Testing with Emulator</a:t>
          </a:r>
        </a:p>
      </dsp:txBody>
      <dsp:txXfrm>
        <a:off x="6882165" y="1236662"/>
        <a:ext cx="3128256" cy="1952625"/>
      </dsp:txXfrm>
    </dsp:sp>
    <dsp:sp modelId="{79683CAD-5025-4752-BE37-723D3FFDA1F7}">
      <dsp:nvSpPr>
        <dsp:cNvPr id="0" name=""/>
        <dsp:cNvSpPr/>
      </dsp:nvSpPr>
      <dsp:spPr>
        <a:xfrm>
          <a:off x="7958137" y="325437"/>
          <a:ext cx="976312" cy="976312"/>
        </a:xfrm>
        <a:prstGeom prst="ellips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117" tIns="12700" rIns="76117" bIns="12700" numCol="1" spcCol="1270" anchor="ctr" anchorCtr="0">
          <a:noAutofit/>
        </a:bodyPr>
        <a:lstStyle/>
        <a:p>
          <a:pPr marL="0" lvl="0" indent="0" algn="ctr" defTabSz="2089150">
            <a:lnSpc>
              <a:spcPct val="90000"/>
            </a:lnSpc>
            <a:spcBef>
              <a:spcPct val="0"/>
            </a:spcBef>
            <a:spcAft>
              <a:spcPct val="35000"/>
            </a:spcAft>
            <a:buNone/>
          </a:pPr>
          <a:r>
            <a:rPr lang="en-US" sz="4700" kern="1200"/>
            <a:t>3</a:t>
          </a:r>
        </a:p>
      </dsp:txBody>
      <dsp:txXfrm>
        <a:off x="8101115" y="468415"/>
        <a:ext cx="690356" cy="690356"/>
      </dsp:txXfrm>
    </dsp:sp>
    <dsp:sp modelId="{23BF859A-6A14-47F1-8481-E367134E7E2E}">
      <dsp:nvSpPr>
        <dsp:cNvPr id="0" name=""/>
        <dsp:cNvSpPr/>
      </dsp:nvSpPr>
      <dsp:spPr>
        <a:xfrm>
          <a:off x="6882165" y="3254303"/>
          <a:ext cx="3128256" cy="72"/>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D2CC5-4773-4130-BCC0-5DA640416DF5}" type="datetimeFigureOut">
              <a:rPr lang="en-US" smtClean="0"/>
              <a:t>11/22/2018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FD0306-A2BF-4F11-9282-A0783F427A22}" type="slidenum">
              <a:rPr lang="en-US" smtClean="0"/>
              <a:t>‹#›</a:t>
            </a:fld>
            <a:endParaRPr lang="en-US"/>
          </a:p>
        </p:txBody>
      </p:sp>
    </p:spTree>
    <p:extLst>
      <p:ext uri="{BB962C8B-B14F-4D97-AF65-F5344CB8AC3E}">
        <p14:creationId xmlns:p14="http://schemas.microsoft.com/office/powerpoint/2010/main" val="2074643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11/22/2018 8:36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11/22/2018 8:36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975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11/22/2018 8:36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00214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11/22/2018 8:36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33548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2.xml"/><Relationship Id="rId5" Type="http://schemas.openxmlformats.org/officeDocument/2006/relationships/image" Target="../media/image10.jpg"/><Relationship Id="rId4" Type="http://schemas.openxmlformats.org/officeDocument/2006/relationships/image" Target="../media/image9.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1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C1B43-5327-4979-B4E9-224BE55665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1ED4EB-1081-4915-9328-023F3E7DA2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2E4D9A-3E70-45CB-964A-52004FF429AB}"/>
              </a:ext>
            </a:extLst>
          </p:cNvPr>
          <p:cNvSpPr>
            <a:spLocks noGrp="1"/>
          </p:cNvSpPr>
          <p:nvPr>
            <p:ph type="dt" sz="half" idx="10"/>
          </p:nvPr>
        </p:nvSpPr>
        <p:spPr/>
        <p:txBody>
          <a:bodyPr/>
          <a:lstStyle/>
          <a:p>
            <a:fld id="{5CEE9FB6-87A0-41FB-B8C3-5200472D6190}" type="datetimeFigureOut">
              <a:rPr lang="en-US" smtClean="0"/>
              <a:t>11/22/2018</a:t>
            </a:fld>
            <a:endParaRPr lang="en-US"/>
          </a:p>
        </p:txBody>
      </p:sp>
      <p:sp>
        <p:nvSpPr>
          <p:cNvPr id="5" name="Footer Placeholder 4">
            <a:extLst>
              <a:ext uri="{FF2B5EF4-FFF2-40B4-BE49-F238E27FC236}">
                <a16:creationId xmlns:a16="http://schemas.microsoft.com/office/drawing/2014/main" id="{F3F82B85-3753-4481-90C5-EDF723E36D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B5B253-1B7D-4976-A7A0-622961EBB496}"/>
              </a:ext>
            </a:extLst>
          </p:cNvPr>
          <p:cNvSpPr>
            <a:spLocks noGrp="1"/>
          </p:cNvSpPr>
          <p:nvPr>
            <p:ph type="sldNum" sz="quarter" idx="12"/>
          </p:nvPr>
        </p:nvSpPr>
        <p:spPr/>
        <p:txBody>
          <a:bodyPr/>
          <a:lstStyle/>
          <a:p>
            <a:fld id="{B416A8C4-30FF-4B43-A541-2EB9E4D06BF1}" type="slidenum">
              <a:rPr lang="en-US" smtClean="0"/>
              <a:t>‹#›</a:t>
            </a:fld>
            <a:endParaRPr lang="en-US"/>
          </a:p>
        </p:txBody>
      </p:sp>
    </p:spTree>
    <p:extLst>
      <p:ext uri="{BB962C8B-B14F-4D97-AF65-F5344CB8AC3E}">
        <p14:creationId xmlns:p14="http://schemas.microsoft.com/office/powerpoint/2010/main" val="2477548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5F620-7B7A-46A4-B521-7E70C22ED8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043DB1-17CF-453B-86B9-AD96E6C9817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62902-3564-4F4F-BA25-88530BC306AF}"/>
              </a:ext>
            </a:extLst>
          </p:cNvPr>
          <p:cNvSpPr>
            <a:spLocks noGrp="1"/>
          </p:cNvSpPr>
          <p:nvPr>
            <p:ph type="dt" sz="half" idx="10"/>
          </p:nvPr>
        </p:nvSpPr>
        <p:spPr/>
        <p:txBody>
          <a:bodyPr/>
          <a:lstStyle/>
          <a:p>
            <a:fld id="{5CEE9FB6-87A0-41FB-B8C3-5200472D6190}" type="datetimeFigureOut">
              <a:rPr lang="en-US" smtClean="0"/>
              <a:t>11/22/2018</a:t>
            </a:fld>
            <a:endParaRPr lang="en-US"/>
          </a:p>
        </p:txBody>
      </p:sp>
      <p:sp>
        <p:nvSpPr>
          <p:cNvPr id="5" name="Footer Placeholder 4">
            <a:extLst>
              <a:ext uri="{FF2B5EF4-FFF2-40B4-BE49-F238E27FC236}">
                <a16:creationId xmlns:a16="http://schemas.microsoft.com/office/drawing/2014/main" id="{EE31CCCF-883E-4374-82BD-4B5555B41E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8545E-1243-46EE-BC60-FE31AE4904B8}"/>
              </a:ext>
            </a:extLst>
          </p:cNvPr>
          <p:cNvSpPr>
            <a:spLocks noGrp="1"/>
          </p:cNvSpPr>
          <p:nvPr>
            <p:ph type="sldNum" sz="quarter" idx="12"/>
          </p:nvPr>
        </p:nvSpPr>
        <p:spPr/>
        <p:txBody>
          <a:bodyPr/>
          <a:lstStyle/>
          <a:p>
            <a:fld id="{B416A8C4-30FF-4B43-A541-2EB9E4D06BF1}" type="slidenum">
              <a:rPr lang="en-US" smtClean="0"/>
              <a:t>‹#›</a:t>
            </a:fld>
            <a:endParaRPr lang="en-US"/>
          </a:p>
        </p:txBody>
      </p:sp>
    </p:spTree>
    <p:extLst>
      <p:ext uri="{BB962C8B-B14F-4D97-AF65-F5344CB8AC3E}">
        <p14:creationId xmlns:p14="http://schemas.microsoft.com/office/powerpoint/2010/main" val="4198585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438B52-50C1-4B18-8D03-25845E8330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B0E56F-166C-4548-ACB9-DF5AF54CE05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197378-0F24-4434-AF37-82EE23F59E4B}"/>
              </a:ext>
            </a:extLst>
          </p:cNvPr>
          <p:cNvSpPr>
            <a:spLocks noGrp="1"/>
          </p:cNvSpPr>
          <p:nvPr>
            <p:ph type="dt" sz="half" idx="10"/>
          </p:nvPr>
        </p:nvSpPr>
        <p:spPr/>
        <p:txBody>
          <a:bodyPr/>
          <a:lstStyle/>
          <a:p>
            <a:fld id="{5CEE9FB6-87A0-41FB-B8C3-5200472D6190}" type="datetimeFigureOut">
              <a:rPr lang="en-US" smtClean="0"/>
              <a:t>11/22/2018</a:t>
            </a:fld>
            <a:endParaRPr lang="en-US"/>
          </a:p>
        </p:txBody>
      </p:sp>
      <p:sp>
        <p:nvSpPr>
          <p:cNvPr id="5" name="Footer Placeholder 4">
            <a:extLst>
              <a:ext uri="{FF2B5EF4-FFF2-40B4-BE49-F238E27FC236}">
                <a16:creationId xmlns:a16="http://schemas.microsoft.com/office/drawing/2014/main" id="{0ED6A2D7-C2BD-4A85-8D4B-07007E88D3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D9F295-29BC-4B4E-8582-D32418841D39}"/>
              </a:ext>
            </a:extLst>
          </p:cNvPr>
          <p:cNvSpPr>
            <a:spLocks noGrp="1"/>
          </p:cNvSpPr>
          <p:nvPr>
            <p:ph type="sldNum" sz="quarter" idx="12"/>
          </p:nvPr>
        </p:nvSpPr>
        <p:spPr/>
        <p:txBody>
          <a:bodyPr/>
          <a:lstStyle/>
          <a:p>
            <a:fld id="{B416A8C4-30FF-4B43-A541-2EB9E4D06BF1}" type="slidenum">
              <a:rPr lang="en-US" smtClean="0"/>
              <a:t>‹#›</a:t>
            </a:fld>
            <a:endParaRPr lang="en-US"/>
          </a:p>
        </p:txBody>
      </p:sp>
    </p:spTree>
    <p:extLst>
      <p:ext uri="{BB962C8B-B14F-4D97-AF65-F5344CB8AC3E}">
        <p14:creationId xmlns:p14="http://schemas.microsoft.com/office/powerpoint/2010/main" val="4185486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7998"/>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0"/>
            <a:ext cx="7654089" cy="6858000"/>
          </a:xfrm>
          <a:prstGeom prst="rect">
            <a:avLst/>
          </a:prstGeom>
          <a:gradFill flip="none" rotWithShape="1">
            <a:gsLst>
              <a:gs pos="76000">
                <a:schemeClr val="bg2">
                  <a:alpha val="70000"/>
                </a:schemeClr>
              </a:gs>
              <a:gs pos="0">
                <a:schemeClr val="bg2">
                  <a:alpha val="79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 name="Picture 5" descr="A close up of a logo&#10;&#10;Description generated with very high confidence">
            <a:extLst>
              <a:ext uri="{FF2B5EF4-FFF2-40B4-BE49-F238E27FC236}">
                <a16:creationId xmlns:a16="http://schemas.microsoft.com/office/drawing/2014/main" id="{F4ED4A1A-F4B7-4BF0-994C-B37037EC2810}"/>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08481" y="352675"/>
            <a:ext cx="3651674" cy="983282"/>
          </a:xfrm>
          <a:prstGeom prst="rect">
            <a:avLst/>
          </a:prstGeom>
        </p:spPr>
      </p:pic>
    </p:spTree>
    <p:extLst>
      <p:ext uri="{BB962C8B-B14F-4D97-AF65-F5344CB8AC3E}">
        <p14:creationId xmlns:p14="http://schemas.microsoft.com/office/powerpoint/2010/main" val="3989633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284970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trike="noStrike"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022791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7" name="Picture 6" descr="A person sitting on a table&#10;&#10;Description generated with high confidence">
            <a:extLst>
              <a:ext uri="{FF2B5EF4-FFF2-40B4-BE49-F238E27FC236}">
                <a16:creationId xmlns:a16="http://schemas.microsoft.com/office/drawing/2014/main" id="{F11DA543-0F9E-4B04-892C-D65049C57D8C}"/>
              </a:ext>
            </a:extLst>
          </p:cNvPr>
          <p:cNvPicPr>
            <a:picLocks noChangeAspect="1"/>
          </p:cNvPicPr>
          <p:nvPr userDrawn="1"/>
        </p:nvPicPr>
        <p:blipFill rotWithShape="1">
          <a:blip r:embed="rId2"/>
          <a:srcRect l="-4368" r="4368"/>
          <a:stretch/>
        </p:blipFill>
        <p:spPr>
          <a:xfrm>
            <a:off x="1903888" y="0"/>
            <a:ext cx="10288113" cy="6858000"/>
          </a:xfrm>
          <a:prstGeom prst="rect">
            <a:avLst/>
          </a:prstGeom>
        </p:spPr>
      </p:pic>
      <p:sp>
        <p:nvSpPr>
          <p:cNvPr id="6" name="Rectangle 5">
            <a:extLst>
              <a:ext uri="{FF2B5EF4-FFF2-40B4-BE49-F238E27FC236}">
                <a16:creationId xmlns:a16="http://schemas.microsoft.com/office/drawing/2014/main" id="{999822E0-3943-4958-9602-E81F85DC44DB}"/>
              </a:ext>
            </a:extLst>
          </p:cNvPr>
          <p:cNvSpPr/>
          <p:nvPr userDrawn="1"/>
        </p:nvSpPr>
        <p:spPr bwMode="auto">
          <a:xfrm>
            <a:off x="1" y="0"/>
            <a:ext cx="6172105" cy="6858000"/>
          </a:xfrm>
          <a:prstGeom prst="rect">
            <a:avLst/>
          </a:prstGeom>
          <a:gradFill flip="none" rotWithShape="1">
            <a:gsLst>
              <a:gs pos="56000">
                <a:srgbClr val="E5E5E4">
                  <a:lumMod val="65000"/>
                  <a:lumOff val="35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1071340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97" name="Picture 96"/>
          <p:cNvPicPr>
            <a:picLocks noChangeAspect="1"/>
          </p:cNvPicPr>
          <p:nvPr userDrawn="1"/>
        </p:nvPicPr>
        <p:blipFill rotWithShape="1">
          <a:blip r:embed="rId2"/>
          <a:srcRect l="26716" r="872" b="4064"/>
          <a:stretch/>
        </p:blipFill>
        <p:spPr bwMode="black">
          <a:xfrm>
            <a:off x="707803" y="450131"/>
            <a:ext cx="662980" cy="184114"/>
          </a:xfrm>
          <a:prstGeom prst="rect">
            <a:avLst/>
          </a:prstGeom>
        </p:spPr>
      </p:pic>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3"/>
          <a:srcRect r="76414"/>
          <a:stretch/>
        </p:blipFill>
        <p:spPr bwMode="black">
          <a:xfrm>
            <a:off x="455996" y="440495"/>
            <a:ext cx="216323" cy="196431"/>
          </a:xfrm>
          <a:prstGeom prst="rect">
            <a:avLst/>
          </a:prstGeom>
        </p:spPr>
      </p:pic>
    </p:spTree>
    <p:extLst>
      <p:ext uri="{BB962C8B-B14F-4D97-AF65-F5344CB8AC3E}">
        <p14:creationId xmlns:p14="http://schemas.microsoft.com/office/powerpoint/2010/main" val="1172898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31893297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287771"/>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23884441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882331"/>
            <a:ext cx="7454644" cy="90530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9"/>
            <a:ext cx="3618381" cy="2678201"/>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13110" y="3160782"/>
            <a:ext cx="3597528" cy="267820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140346" y="3151389"/>
            <a:ext cx="3622117" cy="2678201"/>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180831369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0AFA9-BED8-43DE-8E07-C14820977C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304CA2-8126-4F2A-8773-338FA843ABB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9CEB37-FA79-44EA-B2D0-2923C7BB4330}"/>
              </a:ext>
            </a:extLst>
          </p:cNvPr>
          <p:cNvSpPr>
            <a:spLocks noGrp="1"/>
          </p:cNvSpPr>
          <p:nvPr>
            <p:ph type="dt" sz="half" idx="10"/>
          </p:nvPr>
        </p:nvSpPr>
        <p:spPr/>
        <p:txBody>
          <a:bodyPr/>
          <a:lstStyle/>
          <a:p>
            <a:fld id="{5CEE9FB6-87A0-41FB-B8C3-5200472D6190}" type="datetimeFigureOut">
              <a:rPr lang="en-US" smtClean="0"/>
              <a:t>11/22/2018</a:t>
            </a:fld>
            <a:endParaRPr lang="en-US"/>
          </a:p>
        </p:txBody>
      </p:sp>
      <p:sp>
        <p:nvSpPr>
          <p:cNvPr id="5" name="Footer Placeholder 4">
            <a:extLst>
              <a:ext uri="{FF2B5EF4-FFF2-40B4-BE49-F238E27FC236}">
                <a16:creationId xmlns:a16="http://schemas.microsoft.com/office/drawing/2014/main" id="{36281AC2-FBA1-4283-85C6-F0C35C311A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78FCE1-EFA2-456D-968A-D516A67B006F}"/>
              </a:ext>
            </a:extLst>
          </p:cNvPr>
          <p:cNvSpPr>
            <a:spLocks noGrp="1"/>
          </p:cNvSpPr>
          <p:nvPr>
            <p:ph type="sldNum" sz="quarter" idx="12"/>
          </p:nvPr>
        </p:nvSpPr>
        <p:spPr/>
        <p:txBody>
          <a:bodyPr/>
          <a:lstStyle/>
          <a:p>
            <a:fld id="{B416A8C4-30FF-4B43-A541-2EB9E4D06BF1}" type="slidenum">
              <a:rPr lang="en-US" smtClean="0"/>
              <a:t>‹#›</a:t>
            </a:fld>
            <a:endParaRPr lang="en-US"/>
          </a:p>
        </p:txBody>
      </p:sp>
    </p:spTree>
    <p:extLst>
      <p:ext uri="{BB962C8B-B14F-4D97-AF65-F5344CB8AC3E}">
        <p14:creationId xmlns:p14="http://schemas.microsoft.com/office/powerpoint/2010/main" val="41578488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55995" y="1966312"/>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229842" y="1956351"/>
            <a:ext cx="5541959" cy="3793112"/>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6828465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55992"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1" y="1958094"/>
            <a:ext cx="2698612" cy="2411476"/>
          </a:xfrm>
        </p:spPr>
        <p:txBody>
          <a:bodyPr>
            <a:noAutofit/>
          </a:bodyPr>
          <a:lstStyle>
            <a:lvl1pPr marL="0" indent="0">
              <a:buNone/>
              <a:defRPr sz="1961"/>
            </a:lvl1pPr>
          </a:lstStyle>
          <a:p>
            <a:pPr lvl="0"/>
            <a:r>
              <a:rPr lang="en-US" dirty="0"/>
              <a:t>Picture</a:t>
            </a:r>
          </a:p>
        </p:txBody>
      </p:sp>
      <p:sp>
        <p:nvSpPr>
          <p:cNvPr id="6" name="Rectangle 5"/>
          <p:cNvSpPr/>
          <p:nvPr userDrawn="1"/>
        </p:nvSpPr>
        <p:spPr bwMode="auto">
          <a:xfrm>
            <a:off x="430315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44081" y="1599723"/>
            <a:ext cx="3618383"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759922" y="1958094"/>
            <a:ext cx="2698612" cy="2411476"/>
          </a:xfrm>
        </p:spPr>
        <p:txBody>
          <a:bodyPr>
            <a:noAutofit/>
          </a:bodyPr>
          <a:lstStyle>
            <a:lvl1pPr marL="0" indent="0">
              <a:buNone/>
              <a:defRPr sz="1961"/>
            </a:lvl1pPr>
          </a:lstStyle>
          <a:p>
            <a:pPr lvl="0"/>
            <a:r>
              <a:rPr lang="en-US" dirty="0"/>
              <a:t>Picture</a:t>
            </a:r>
          </a:p>
        </p:txBody>
      </p:sp>
      <p:sp>
        <p:nvSpPr>
          <p:cNvPr id="18" name="Content Placeholder 15"/>
          <p:cNvSpPr>
            <a:spLocks noGrp="1"/>
          </p:cNvSpPr>
          <p:nvPr>
            <p:ph sz="quarter" idx="19" hasCustomPrompt="1"/>
          </p:nvPr>
        </p:nvSpPr>
        <p:spPr>
          <a:xfrm>
            <a:off x="8604744" y="1958094"/>
            <a:ext cx="2698612"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405941597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36155"/>
            <a:ext cx="1693247" cy="1021696"/>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36155"/>
            <a:ext cx="1693247" cy="1021696"/>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36155"/>
            <a:ext cx="1693247" cy="1021696"/>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36155"/>
            <a:ext cx="1693247" cy="1021696"/>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36155"/>
            <a:ext cx="1693247" cy="1021696"/>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36155"/>
            <a:ext cx="1693247" cy="102169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223694840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55992" y="1599723"/>
            <a:ext cx="5418452"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15100" y="1958094"/>
            <a:ext cx="4530204" cy="2411476"/>
          </a:xfrm>
        </p:spPr>
        <p:txBody>
          <a:bodyPr>
            <a:noAutofit/>
          </a:bodyPr>
          <a:lstStyle>
            <a:lvl1pPr marL="0" indent="0">
              <a:buNone/>
              <a:defRPr sz="1961"/>
            </a:lvl1pPr>
          </a:lstStyle>
          <a:p>
            <a:pPr lvl="0"/>
            <a:r>
              <a:rPr lang="en-US" dirty="0"/>
              <a:t>Picture</a:t>
            </a:r>
          </a:p>
        </p:txBody>
      </p:sp>
      <p:sp>
        <p:nvSpPr>
          <p:cNvPr id="8" name="Rectangle 7"/>
          <p:cNvSpPr/>
          <p:nvPr userDrawn="1"/>
        </p:nvSpPr>
        <p:spPr bwMode="auto">
          <a:xfrm>
            <a:off x="6333553" y="1599723"/>
            <a:ext cx="5428911" cy="31289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55994" y="4927922"/>
            <a:ext cx="5418449" cy="95680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333554" y="4927922"/>
            <a:ext cx="5428910" cy="956800"/>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780405" y="1958094"/>
            <a:ext cx="4522950" cy="2411476"/>
          </a:xfrm>
        </p:spPr>
        <p:txBody>
          <a:bodyPr>
            <a:noAutofit/>
          </a:bodyPr>
          <a:lstStyle>
            <a:lvl1pPr marL="0" indent="0">
              <a:buNone/>
              <a:defRPr sz="1961"/>
            </a:lvl1pPr>
          </a:lstStyle>
          <a:p>
            <a:pPr lvl="0"/>
            <a:r>
              <a:rPr lang="en-US" dirty="0"/>
              <a:t>Picture</a:t>
            </a:r>
          </a:p>
        </p:txBody>
      </p:sp>
    </p:spTree>
    <p:extLst>
      <p:ext uri="{BB962C8B-B14F-4D97-AF65-F5344CB8AC3E}">
        <p14:creationId xmlns:p14="http://schemas.microsoft.com/office/powerpoint/2010/main" val="223810980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110137386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bg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555180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4163418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1943561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55994" y="2126198"/>
            <a:ext cx="2680310" cy="4286639"/>
          </a:xfrm>
          <a:blipFill dpi="0" rotWithShape="1">
            <a:blip r:embed="rId2"/>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31126" y="2126197"/>
            <a:ext cx="2680310" cy="4286639"/>
          </a:xfrm>
          <a:blipFill dpi="0" rotWithShape="1">
            <a:blip r:embed="rId3"/>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081389" y="2126197"/>
            <a:ext cx="2680310" cy="4286639"/>
          </a:xfrm>
          <a:blipFill dpi="0" rotWithShape="1">
            <a:blip r:embed="rId4"/>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206258" y="2126197"/>
            <a:ext cx="2680310" cy="4286639"/>
          </a:xfrm>
          <a:blipFill dpi="0" rotWithShape="1">
            <a:blip r:embed="rId5"/>
            <a:srcRect/>
            <a:stretch>
              <a:fillRect/>
            </a:stretch>
          </a:blipFill>
        </p:spPr>
        <p:txBody>
          <a:bodyPr anchor="t">
            <a:noAutofit/>
          </a:bodyPr>
          <a:lstStyle>
            <a:lvl1pPr marL="0" indent="0" algn="ctr">
              <a:buNone/>
              <a:defRPr sz="1765">
                <a:solidFill>
                  <a:schemeClr val="bg2"/>
                </a:solidFill>
              </a:defRPr>
            </a:lvl1pPr>
          </a:lstStyle>
          <a:p>
            <a:r>
              <a:rPr lang="en-US" dirty="0"/>
              <a:t>Drag photo here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55994"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31126"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206258"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081389" y="4053249"/>
            <a:ext cx="2680310" cy="441146"/>
          </a:xfrm>
        </p:spPr>
        <p:txBody>
          <a:bodyPr/>
          <a:lstStyle>
            <a:lvl1pPr marL="0" indent="0" algn="ctr">
              <a:lnSpc>
                <a:spcPts val="1961"/>
              </a:lnSpc>
              <a:buNone/>
              <a:defRPr sz="1765">
                <a:solidFill>
                  <a:schemeClr val="bg2"/>
                </a:solidFill>
              </a:defRPr>
            </a:lvl1pPr>
          </a:lstStyle>
          <a:p>
            <a:pPr lvl="0"/>
            <a:r>
              <a:rPr lang="en-US" dirty="0"/>
              <a:t>Caption</a:t>
            </a:r>
          </a:p>
        </p:txBody>
      </p:sp>
    </p:spTree>
    <p:extLst>
      <p:ext uri="{BB962C8B-B14F-4D97-AF65-F5344CB8AC3E}">
        <p14:creationId xmlns:p14="http://schemas.microsoft.com/office/powerpoint/2010/main" val="55066183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26198"/>
            <a:ext cx="3618381" cy="2602491"/>
          </a:xfrm>
          <a:blipFill>
            <a:blip r:embed="rId2"/>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26198"/>
            <a:ext cx="3607487" cy="2602491"/>
          </a:xfrm>
          <a:blipFill>
            <a:blip r:embed="rId3"/>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26198"/>
            <a:ext cx="3623050" cy="2602491"/>
          </a:xfrm>
          <a:blipFill>
            <a:blip r:embed="rId4"/>
            <a:stretch>
              <a:fillRect/>
            </a:stretch>
          </a:blipFill>
        </p:spPr>
        <p:txBody>
          <a:bodyPr>
            <a:noAutofit/>
          </a:bodyPr>
          <a:lstStyle>
            <a:lvl1pPr marL="0" indent="0">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882"/>
              </a:spcBef>
              <a:buNone/>
              <a:defRPr sz="1372">
                <a:solidFill>
                  <a:schemeClr val="accent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65111444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2E05-6C3E-455C-B668-1CD06A686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CD1E52-F990-48BB-AB1A-738758CB58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B7D6946-0004-47D0-88E0-E69911307C57}"/>
              </a:ext>
            </a:extLst>
          </p:cNvPr>
          <p:cNvSpPr>
            <a:spLocks noGrp="1"/>
          </p:cNvSpPr>
          <p:nvPr>
            <p:ph type="dt" sz="half" idx="10"/>
          </p:nvPr>
        </p:nvSpPr>
        <p:spPr/>
        <p:txBody>
          <a:bodyPr/>
          <a:lstStyle/>
          <a:p>
            <a:fld id="{5CEE9FB6-87A0-41FB-B8C3-5200472D6190}" type="datetimeFigureOut">
              <a:rPr lang="en-US" smtClean="0"/>
              <a:t>11/22/2018</a:t>
            </a:fld>
            <a:endParaRPr lang="en-US"/>
          </a:p>
        </p:txBody>
      </p:sp>
      <p:sp>
        <p:nvSpPr>
          <p:cNvPr id="5" name="Footer Placeholder 4">
            <a:extLst>
              <a:ext uri="{FF2B5EF4-FFF2-40B4-BE49-F238E27FC236}">
                <a16:creationId xmlns:a16="http://schemas.microsoft.com/office/drawing/2014/main" id="{94675A49-4D7E-4B46-B3DC-99A453E582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733B04-23DF-4F5D-98A3-DCC6E01010B4}"/>
              </a:ext>
            </a:extLst>
          </p:cNvPr>
          <p:cNvSpPr>
            <a:spLocks noGrp="1"/>
          </p:cNvSpPr>
          <p:nvPr>
            <p:ph type="sldNum" sz="quarter" idx="12"/>
          </p:nvPr>
        </p:nvSpPr>
        <p:spPr/>
        <p:txBody>
          <a:bodyPr/>
          <a:lstStyle/>
          <a:p>
            <a:fld id="{B416A8C4-30FF-4B43-A541-2EB9E4D06BF1}" type="slidenum">
              <a:rPr lang="en-US" smtClean="0"/>
              <a:t>‹#›</a:t>
            </a:fld>
            <a:endParaRPr lang="en-US"/>
          </a:p>
        </p:txBody>
      </p:sp>
    </p:spTree>
    <p:extLst>
      <p:ext uri="{BB962C8B-B14F-4D97-AF65-F5344CB8AC3E}">
        <p14:creationId xmlns:p14="http://schemas.microsoft.com/office/powerpoint/2010/main" val="16102198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65066314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55995" y="1957473"/>
            <a:ext cx="1693247" cy="2803460"/>
          </a:xfrm>
        </p:spPr>
        <p:txBody>
          <a:bodyPr lIns="0" tIns="0" rIns="0" bIns="0"/>
          <a:lstStyle>
            <a:lvl1pPr marL="0" indent="0">
              <a:lnSpc>
                <a:spcPts val="1765"/>
              </a:lnSpc>
              <a:spcBef>
                <a:spcPts val="882"/>
              </a:spcBef>
              <a:buNone/>
              <a:defRPr sz="1372" b="1">
                <a:solidFill>
                  <a:schemeClr val="accent1"/>
                </a:solidFill>
                <a:latin typeface="+mn-lt"/>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378328" y="1957473"/>
            <a:ext cx="1693247" cy="2803460"/>
          </a:xfrm>
        </p:spPr>
        <p:txBody>
          <a:bodyPr lIns="0" tIns="0" rIns="0" bIns="0"/>
          <a:lstStyle>
            <a:lvl1pPr marL="0" indent="0">
              <a:lnSpc>
                <a:spcPts val="1765"/>
              </a:lnSpc>
              <a:spcBef>
                <a:spcPts val="882"/>
              </a:spcBef>
              <a:buNone/>
              <a:defRPr lang="en-US" sz="1372" b="1" kern="1200" spc="0" baseline="0" dirty="0" smtClean="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152704228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Tree>
    <p:extLst>
      <p:ext uri="{BB962C8B-B14F-4D97-AF65-F5344CB8AC3E}">
        <p14:creationId xmlns:p14="http://schemas.microsoft.com/office/powerpoint/2010/main" val="18826910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2126199"/>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55995" y="5661040"/>
            <a:ext cx="36183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55992" y="5815322"/>
            <a:ext cx="3618381" cy="301770"/>
          </a:xfrm>
        </p:spPr>
        <p:txBody>
          <a:bodyPr lIns="0" tIns="0" rIns="0" bIns="0"/>
          <a:lstStyle>
            <a:lvl1pPr marL="0" indent="0">
              <a:lnSpc>
                <a:spcPts val="1176"/>
              </a:lnSpc>
              <a:spcBef>
                <a:spcPts val="882"/>
              </a:spcBef>
              <a:buFont typeface="Arial" panose="020B0604020202020204" pitchFamily="34" charset="0"/>
              <a:buNone/>
              <a:defRPr sz="980" b="0" i="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03155" y="5661040"/>
            <a:ext cx="3607484"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03152" y="5815322"/>
            <a:ext cx="3607487" cy="301770"/>
          </a:xfrm>
        </p:spPr>
        <p:txBody>
          <a:bodyPr vert="horz" wrap="square" lIns="0" tIns="0" rIns="0" bIns="0" rtlCol="0">
            <a:spAutoFit/>
          </a:bodyPr>
          <a:lstStyle>
            <a:lvl1pPr>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139414" y="5661040"/>
            <a:ext cx="3629281" cy="143886"/>
          </a:xfrm>
        </p:spPr>
        <p:txBody>
          <a:bodyPr lIns="0" tIns="0" rIns="0" bIns="0"/>
          <a:lstStyle>
            <a:lvl1pPr marL="0" indent="0">
              <a:lnSpc>
                <a:spcPts val="1176"/>
              </a:lnSpc>
              <a:spcBef>
                <a:spcPts val="882"/>
              </a:spcBef>
              <a:buNone/>
              <a:defRPr sz="980">
                <a:solidFill>
                  <a:schemeClr val="tx1"/>
                </a:solidFill>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lang="en-US" sz="980" kern="1200" spc="0" baseline="0" dirty="0" smtClean="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139414" y="5815322"/>
            <a:ext cx="3629278" cy="301770"/>
          </a:xfrm>
        </p:spPr>
        <p:txBody>
          <a:bodyPr vert="horz" wrap="square" lIns="0" tIns="0" rIns="0" bIns="0" rtlCol="0">
            <a:spAutoFit/>
          </a:bodyPr>
          <a:lstStyle>
            <a:lvl1pPr marL="454418" indent="-454418">
              <a:tabLst/>
              <a:defRPr lang="en-US" sz="980" b="0" i="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2126199"/>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2126199"/>
            <a:ext cx="3623051" cy="3534843"/>
          </a:xfrm>
        </p:spPr>
        <p:txBody>
          <a:bodyPr anchor="ctr">
            <a:noAutofit/>
          </a:bodyPr>
          <a:lstStyle>
            <a:lvl1pPr marL="0" indent="0" algn="ctr">
              <a:buNone/>
              <a:defRPr sz="2353"/>
            </a:lvl1pPr>
          </a:lstStyle>
          <a:p>
            <a:r>
              <a:rPr lang="en-US"/>
              <a:t>Click icon to add chart</a:t>
            </a:r>
            <a:endParaRPr lang="en-US" dirty="0"/>
          </a:p>
        </p:txBody>
      </p:sp>
    </p:spTree>
    <p:extLst>
      <p:ext uri="{BB962C8B-B14F-4D97-AF65-F5344CB8AC3E}">
        <p14:creationId xmlns:p14="http://schemas.microsoft.com/office/powerpoint/2010/main" val="4753732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55995" y="2126198"/>
            <a:ext cx="11306469" cy="673454"/>
          </a:xfrm>
        </p:spPr>
        <p:txBody>
          <a:bodyPr/>
          <a:lstStyle/>
          <a:p>
            <a:r>
              <a:rPr lang="en-US"/>
              <a:t>Click icon to add table</a:t>
            </a:r>
          </a:p>
        </p:txBody>
      </p:sp>
    </p:spTree>
    <p:extLst>
      <p:ext uri="{BB962C8B-B14F-4D97-AF65-F5344CB8AC3E}">
        <p14:creationId xmlns:p14="http://schemas.microsoft.com/office/powerpoint/2010/main" val="287888351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2940195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55996" y="440495"/>
            <a:ext cx="914788" cy="19643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55994" y="1837309"/>
            <a:ext cx="8067822" cy="1793104"/>
          </a:xfrm>
          <a:noFill/>
        </p:spPr>
        <p:txBody>
          <a:bodyPr lIns="0" tIns="0" rIns="0" bIns="0" anchor="t" anchorCtr="0"/>
          <a:lstStyle>
            <a:lvl1pPr>
              <a:lnSpc>
                <a:spcPts val="2941"/>
              </a:lnSpc>
              <a:defRPr sz="2745" spc="-147" baseline="0">
                <a:solidFill>
                  <a:schemeClr val="bg2"/>
                </a:solidFill>
              </a:defRPr>
            </a:lvl1pPr>
          </a:lstStyle>
          <a:p>
            <a:r>
              <a:rPr lang="en-US" dirty="0"/>
              <a:t>Thank you.</a:t>
            </a:r>
          </a:p>
        </p:txBody>
      </p:sp>
    </p:spTree>
    <p:extLst>
      <p:ext uri="{BB962C8B-B14F-4D97-AF65-F5344CB8AC3E}">
        <p14:creationId xmlns:p14="http://schemas.microsoft.com/office/powerpoint/2010/main" val="748293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5981188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06A0D-ABD8-4BEB-BD7C-44D8E045DA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73F87F-AFB8-450B-8A27-B77A1D8758D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ED9D9D-95C6-4DDC-8D31-CC4FB1BBDC2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1137B5-D898-44FB-9739-730D69FF2997}"/>
              </a:ext>
            </a:extLst>
          </p:cNvPr>
          <p:cNvSpPr>
            <a:spLocks noGrp="1"/>
          </p:cNvSpPr>
          <p:nvPr>
            <p:ph type="dt" sz="half" idx="10"/>
          </p:nvPr>
        </p:nvSpPr>
        <p:spPr/>
        <p:txBody>
          <a:bodyPr/>
          <a:lstStyle/>
          <a:p>
            <a:fld id="{5CEE9FB6-87A0-41FB-B8C3-5200472D6190}" type="datetimeFigureOut">
              <a:rPr lang="en-US" smtClean="0"/>
              <a:t>11/22/2018</a:t>
            </a:fld>
            <a:endParaRPr lang="en-US"/>
          </a:p>
        </p:txBody>
      </p:sp>
      <p:sp>
        <p:nvSpPr>
          <p:cNvPr id="6" name="Footer Placeholder 5">
            <a:extLst>
              <a:ext uri="{FF2B5EF4-FFF2-40B4-BE49-F238E27FC236}">
                <a16:creationId xmlns:a16="http://schemas.microsoft.com/office/drawing/2014/main" id="{963573CB-B033-4DD7-A5B2-70A352138D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727CD3-6346-46AF-8696-C3D8FB27190C}"/>
              </a:ext>
            </a:extLst>
          </p:cNvPr>
          <p:cNvSpPr>
            <a:spLocks noGrp="1"/>
          </p:cNvSpPr>
          <p:nvPr>
            <p:ph type="sldNum" sz="quarter" idx="12"/>
          </p:nvPr>
        </p:nvSpPr>
        <p:spPr/>
        <p:txBody>
          <a:bodyPr/>
          <a:lstStyle/>
          <a:p>
            <a:fld id="{B416A8C4-30FF-4B43-A541-2EB9E4D06BF1}" type="slidenum">
              <a:rPr lang="en-US" smtClean="0"/>
              <a:t>‹#›</a:t>
            </a:fld>
            <a:endParaRPr lang="en-US"/>
          </a:p>
        </p:txBody>
      </p:sp>
    </p:spTree>
    <p:extLst>
      <p:ext uri="{BB962C8B-B14F-4D97-AF65-F5344CB8AC3E}">
        <p14:creationId xmlns:p14="http://schemas.microsoft.com/office/powerpoint/2010/main" val="919306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2F07-39C6-4260-8EC0-E289262E51E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6AE6F5-5C81-4312-AB1E-108B0E1C01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06C0F29-C281-4DBE-B490-48239299DBA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72B856-A19C-4726-84BF-58B767059D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F11B91A-1DB4-48C0-995A-EE0D7053717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D071CA-A24A-4DB3-85F4-410BC043B46C}"/>
              </a:ext>
            </a:extLst>
          </p:cNvPr>
          <p:cNvSpPr>
            <a:spLocks noGrp="1"/>
          </p:cNvSpPr>
          <p:nvPr>
            <p:ph type="dt" sz="half" idx="10"/>
          </p:nvPr>
        </p:nvSpPr>
        <p:spPr/>
        <p:txBody>
          <a:bodyPr/>
          <a:lstStyle/>
          <a:p>
            <a:fld id="{5CEE9FB6-87A0-41FB-B8C3-5200472D6190}" type="datetimeFigureOut">
              <a:rPr lang="en-US" smtClean="0"/>
              <a:t>11/22/2018</a:t>
            </a:fld>
            <a:endParaRPr lang="en-US"/>
          </a:p>
        </p:txBody>
      </p:sp>
      <p:sp>
        <p:nvSpPr>
          <p:cNvPr id="8" name="Footer Placeholder 7">
            <a:extLst>
              <a:ext uri="{FF2B5EF4-FFF2-40B4-BE49-F238E27FC236}">
                <a16:creationId xmlns:a16="http://schemas.microsoft.com/office/drawing/2014/main" id="{C2798772-B80F-45E0-9054-6982FADF04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501F98-0869-4732-86C9-2A0366366E53}"/>
              </a:ext>
            </a:extLst>
          </p:cNvPr>
          <p:cNvSpPr>
            <a:spLocks noGrp="1"/>
          </p:cNvSpPr>
          <p:nvPr>
            <p:ph type="sldNum" sz="quarter" idx="12"/>
          </p:nvPr>
        </p:nvSpPr>
        <p:spPr/>
        <p:txBody>
          <a:bodyPr/>
          <a:lstStyle/>
          <a:p>
            <a:fld id="{B416A8C4-30FF-4B43-A541-2EB9E4D06BF1}" type="slidenum">
              <a:rPr lang="en-US" smtClean="0"/>
              <a:t>‹#›</a:t>
            </a:fld>
            <a:endParaRPr lang="en-US"/>
          </a:p>
        </p:txBody>
      </p:sp>
    </p:spTree>
    <p:extLst>
      <p:ext uri="{BB962C8B-B14F-4D97-AF65-F5344CB8AC3E}">
        <p14:creationId xmlns:p14="http://schemas.microsoft.com/office/powerpoint/2010/main" val="4230743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1753F-FB98-438F-9812-E5A378099DB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974290E-21D1-4549-9FF7-0AF04681D5A5}"/>
              </a:ext>
            </a:extLst>
          </p:cNvPr>
          <p:cNvSpPr>
            <a:spLocks noGrp="1"/>
          </p:cNvSpPr>
          <p:nvPr>
            <p:ph type="dt" sz="half" idx="10"/>
          </p:nvPr>
        </p:nvSpPr>
        <p:spPr/>
        <p:txBody>
          <a:bodyPr/>
          <a:lstStyle/>
          <a:p>
            <a:fld id="{5CEE9FB6-87A0-41FB-B8C3-5200472D6190}" type="datetimeFigureOut">
              <a:rPr lang="en-US" smtClean="0"/>
              <a:t>11/22/2018</a:t>
            </a:fld>
            <a:endParaRPr lang="en-US"/>
          </a:p>
        </p:txBody>
      </p:sp>
      <p:sp>
        <p:nvSpPr>
          <p:cNvPr id="4" name="Footer Placeholder 3">
            <a:extLst>
              <a:ext uri="{FF2B5EF4-FFF2-40B4-BE49-F238E27FC236}">
                <a16:creationId xmlns:a16="http://schemas.microsoft.com/office/drawing/2014/main" id="{D15A8C48-3648-4545-9E69-1D1B9E8C11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4B83F5-EDA1-4A8B-B7E4-9F063162790D}"/>
              </a:ext>
            </a:extLst>
          </p:cNvPr>
          <p:cNvSpPr>
            <a:spLocks noGrp="1"/>
          </p:cNvSpPr>
          <p:nvPr>
            <p:ph type="sldNum" sz="quarter" idx="12"/>
          </p:nvPr>
        </p:nvSpPr>
        <p:spPr/>
        <p:txBody>
          <a:bodyPr/>
          <a:lstStyle/>
          <a:p>
            <a:fld id="{B416A8C4-30FF-4B43-A541-2EB9E4D06BF1}" type="slidenum">
              <a:rPr lang="en-US" smtClean="0"/>
              <a:t>‹#›</a:t>
            </a:fld>
            <a:endParaRPr lang="en-US"/>
          </a:p>
        </p:txBody>
      </p:sp>
    </p:spTree>
    <p:extLst>
      <p:ext uri="{BB962C8B-B14F-4D97-AF65-F5344CB8AC3E}">
        <p14:creationId xmlns:p14="http://schemas.microsoft.com/office/powerpoint/2010/main" val="3472963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1688A7-0727-4823-8B40-FA39DA981FF0}"/>
              </a:ext>
            </a:extLst>
          </p:cNvPr>
          <p:cNvSpPr>
            <a:spLocks noGrp="1"/>
          </p:cNvSpPr>
          <p:nvPr>
            <p:ph type="dt" sz="half" idx="10"/>
          </p:nvPr>
        </p:nvSpPr>
        <p:spPr/>
        <p:txBody>
          <a:bodyPr/>
          <a:lstStyle/>
          <a:p>
            <a:fld id="{5CEE9FB6-87A0-41FB-B8C3-5200472D6190}" type="datetimeFigureOut">
              <a:rPr lang="en-US" smtClean="0"/>
              <a:t>11/22/2018</a:t>
            </a:fld>
            <a:endParaRPr lang="en-US"/>
          </a:p>
        </p:txBody>
      </p:sp>
      <p:sp>
        <p:nvSpPr>
          <p:cNvPr id="3" name="Footer Placeholder 2">
            <a:extLst>
              <a:ext uri="{FF2B5EF4-FFF2-40B4-BE49-F238E27FC236}">
                <a16:creationId xmlns:a16="http://schemas.microsoft.com/office/drawing/2014/main" id="{7794C10A-41C5-4775-85C1-B23253EBC4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934EA3-A8DC-4954-9480-B23128E55DE7}"/>
              </a:ext>
            </a:extLst>
          </p:cNvPr>
          <p:cNvSpPr>
            <a:spLocks noGrp="1"/>
          </p:cNvSpPr>
          <p:nvPr>
            <p:ph type="sldNum" sz="quarter" idx="12"/>
          </p:nvPr>
        </p:nvSpPr>
        <p:spPr/>
        <p:txBody>
          <a:bodyPr/>
          <a:lstStyle/>
          <a:p>
            <a:fld id="{B416A8C4-30FF-4B43-A541-2EB9E4D06BF1}" type="slidenum">
              <a:rPr lang="en-US" smtClean="0"/>
              <a:t>‹#›</a:t>
            </a:fld>
            <a:endParaRPr lang="en-US"/>
          </a:p>
        </p:txBody>
      </p:sp>
    </p:spTree>
    <p:extLst>
      <p:ext uri="{BB962C8B-B14F-4D97-AF65-F5344CB8AC3E}">
        <p14:creationId xmlns:p14="http://schemas.microsoft.com/office/powerpoint/2010/main" val="1041993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B2D7E-3C27-47B0-A84D-245BB5FF7E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856C59-6C9C-4AA8-A311-5CF0213C94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4C9D4E-972B-4A94-A835-A10F869ABF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458FB2-398D-4AEB-B48B-557F2B28D210}"/>
              </a:ext>
            </a:extLst>
          </p:cNvPr>
          <p:cNvSpPr>
            <a:spLocks noGrp="1"/>
          </p:cNvSpPr>
          <p:nvPr>
            <p:ph type="dt" sz="half" idx="10"/>
          </p:nvPr>
        </p:nvSpPr>
        <p:spPr/>
        <p:txBody>
          <a:bodyPr/>
          <a:lstStyle/>
          <a:p>
            <a:fld id="{5CEE9FB6-87A0-41FB-B8C3-5200472D6190}" type="datetimeFigureOut">
              <a:rPr lang="en-US" smtClean="0"/>
              <a:t>11/22/2018</a:t>
            </a:fld>
            <a:endParaRPr lang="en-US"/>
          </a:p>
        </p:txBody>
      </p:sp>
      <p:sp>
        <p:nvSpPr>
          <p:cNvPr id="6" name="Footer Placeholder 5">
            <a:extLst>
              <a:ext uri="{FF2B5EF4-FFF2-40B4-BE49-F238E27FC236}">
                <a16:creationId xmlns:a16="http://schemas.microsoft.com/office/drawing/2014/main" id="{00EE55C9-80F0-477E-9875-90D3F5B198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D553E5-BDC9-471D-8C1E-D1AEB344D5D5}"/>
              </a:ext>
            </a:extLst>
          </p:cNvPr>
          <p:cNvSpPr>
            <a:spLocks noGrp="1"/>
          </p:cNvSpPr>
          <p:nvPr>
            <p:ph type="sldNum" sz="quarter" idx="12"/>
          </p:nvPr>
        </p:nvSpPr>
        <p:spPr/>
        <p:txBody>
          <a:bodyPr/>
          <a:lstStyle/>
          <a:p>
            <a:fld id="{B416A8C4-30FF-4B43-A541-2EB9E4D06BF1}" type="slidenum">
              <a:rPr lang="en-US" smtClean="0"/>
              <a:t>‹#›</a:t>
            </a:fld>
            <a:endParaRPr lang="en-US"/>
          </a:p>
        </p:txBody>
      </p:sp>
    </p:spTree>
    <p:extLst>
      <p:ext uri="{BB962C8B-B14F-4D97-AF65-F5344CB8AC3E}">
        <p14:creationId xmlns:p14="http://schemas.microsoft.com/office/powerpoint/2010/main" val="3552360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E16E-6D34-419D-92E1-C7BFFDB7BE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1DDAEC-BC45-49EE-8DE4-8E008FBB14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470AC3-12A8-4B9D-8CC3-C7D4D54E26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F60AC80-8365-496B-86BE-1AB850BD74FB}"/>
              </a:ext>
            </a:extLst>
          </p:cNvPr>
          <p:cNvSpPr>
            <a:spLocks noGrp="1"/>
          </p:cNvSpPr>
          <p:nvPr>
            <p:ph type="dt" sz="half" idx="10"/>
          </p:nvPr>
        </p:nvSpPr>
        <p:spPr/>
        <p:txBody>
          <a:bodyPr/>
          <a:lstStyle/>
          <a:p>
            <a:fld id="{5CEE9FB6-87A0-41FB-B8C3-5200472D6190}" type="datetimeFigureOut">
              <a:rPr lang="en-US" smtClean="0"/>
              <a:t>11/22/2018</a:t>
            </a:fld>
            <a:endParaRPr lang="en-US"/>
          </a:p>
        </p:txBody>
      </p:sp>
      <p:sp>
        <p:nvSpPr>
          <p:cNvPr id="6" name="Footer Placeholder 5">
            <a:extLst>
              <a:ext uri="{FF2B5EF4-FFF2-40B4-BE49-F238E27FC236}">
                <a16:creationId xmlns:a16="http://schemas.microsoft.com/office/drawing/2014/main" id="{9A446E3C-2CDD-494B-ACFC-D8A0692E76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FFE024-D348-4568-BF09-421330B1C8C6}"/>
              </a:ext>
            </a:extLst>
          </p:cNvPr>
          <p:cNvSpPr>
            <a:spLocks noGrp="1"/>
          </p:cNvSpPr>
          <p:nvPr>
            <p:ph type="sldNum" sz="quarter" idx="12"/>
          </p:nvPr>
        </p:nvSpPr>
        <p:spPr/>
        <p:txBody>
          <a:bodyPr/>
          <a:lstStyle/>
          <a:p>
            <a:fld id="{B416A8C4-30FF-4B43-A541-2EB9E4D06BF1}" type="slidenum">
              <a:rPr lang="en-US" smtClean="0"/>
              <a:t>‹#›</a:t>
            </a:fld>
            <a:endParaRPr lang="en-US"/>
          </a:p>
        </p:txBody>
      </p:sp>
    </p:spTree>
    <p:extLst>
      <p:ext uri="{BB962C8B-B14F-4D97-AF65-F5344CB8AC3E}">
        <p14:creationId xmlns:p14="http://schemas.microsoft.com/office/powerpoint/2010/main" val="363086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image" Target="../media/image3.emf"/><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theme" Target="../theme/theme2.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93E111-242A-4863-98AC-AB9948E3BA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3886DD-C9B4-4A18-9C1C-B780CE80B9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62E289-3638-4741-9525-6A45D60154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EE9FB6-87A0-41FB-B8C3-5200472D6190}" type="datetimeFigureOut">
              <a:rPr lang="en-US" smtClean="0"/>
              <a:t>11/22/2018</a:t>
            </a:fld>
            <a:endParaRPr lang="en-US"/>
          </a:p>
        </p:txBody>
      </p:sp>
      <p:sp>
        <p:nvSpPr>
          <p:cNvPr id="5" name="Footer Placeholder 4">
            <a:extLst>
              <a:ext uri="{FF2B5EF4-FFF2-40B4-BE49-F238E27FC236}">
                <a16:creationId xmlns:a16="http://schemas.microsoft.com/office/drawing/2014/main" id="{8FFE710C-DB49-49DE-80FF-A3B65AB8F3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0804BA-7557-41FF-A955-C183F2EF8A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16A8C4-30FF-4B43-A541-2EB9E4D06BF1}" type="slidenum">
              <a:rPr lang="en-US" smtClean="0"/>
              <a:t>‹#›</a:t>
            </a:fld>
            <a:endParaRPr lang="en-US"/>
          </a:p>
        </p:txBody>
      </p:sp>
    </p:spTree>
    <p:extLst>
      <p:ext uri="{BB962C8B-B14F-4D97-AF65-F5344CB8AC3E}">
        <p14:creationId xmlns:p14="http://schemas.microsoft.com/office/powerpoint/2010/main" val="2975661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8" r:id="rId12"/>
    <p:sldLayoutId id="214748369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179298" y="3012080"/>
            <a:ext cx="6858623" cy="833218"/>
          </a:xfrm>
          <a:prstGeom prst="rect">
            <a:avLst/>
          </a:prstGeom>
        </p:spPr>
      </p:pic>
    </p:spTree>
    <p:extLst>
      <p:ext uri="{BB962C8B-B14F-4D97-AF65-F5344CB8AC3E}">
        <p14:creationId xmlns:p14="http://schemas.microsoft.com/office/powerpoint/2010/main" val="515700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hyperlink" Target="https://aka.ms/o365devbootcampfeedback" TargetMode="External"/><Relationship Id="rId4" Type="http://schemas.openxmlformats.org/officeDocument/2006/relationships/hyperlink" Target="https://dev.office.com/devprogra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1.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botbuilder.myget.org/feed/aitemplates/package/vsix/BotBuilderV4.fbe0fc50-a6f1-4500-82a2-189314b7bea2" TargetMode="External"/><Relationship Id="rId2" Type="http://schemas.openxmlformats.org/officeDocument/2006/relationships/hyperlink" Target="https://azure.microsoft.com/en-us/free/" TargetMode="External"/><Relationship Id="rId1" Type="http://schemas.openxmlformats.org/officeDocument/2006/relationships/slideLayout" Target="../slideLayouts/slideLayout2.xml"/><Relationship Id="rId5" Type="http://schemas.openxmlformats.org/officeDocument/2006/relationships/hyperlink" Target="https://teams.microsoft.com/downloads" TargetMode="External"/><Relationship Id="rId4" Type="http://schemas.openxmlformats.org/officeDocument/2006/relationships/hyperlink" Target="https://github.com/Microsoft/BotFramework-Emulator/releas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331817" y="2841651"/>
            <a:ext cx="8642850" cy="1470704"/>
          </a:xfrm>
        </p:spPr>
        <p:txBody>
          <a:bodyPr>
            <a:normAutofit fontScale="90000"/>
          </a:bodyPr>
          <a:lstStyle/>
          <a:p>
            <a:br>
              <a:rPr lang="en-US" dirty="0"/>
            </a:br>
            <a:r>
              <a:rPr lang="en-US" dirty="0">
                <a:solidFill>
                  <a:schemeClr val="accent2">
                    <a:lumMod val="75000"/>
                  </a:schemeClr>
                </a:solidFill>
                <a:latin typeface="Segoe UI" panose="020B0502040204020203" pitchFamily="34" charset="0"/>
                <a:cs typeface="Segoe UI" panose="020B0502040204020203" pitchFamily="34" charset="0"/>
              </a:rPr>
              <a:t>Building Bots for </a:t>
            </a:r>
            <a:br>
              <a:rPr lang="en-US" dirty="0">
                <a:solidFill>
                  <a:schemeClr val="accent2">
                    <a:lumMod val="75000"/>
                  </a:schemeClr>
                </a:solidFill>
                <a:latin typeface="Segoe UI" panose="020B0502040204020203" pitchFamily="34" charset="0"/>
                <a:cs typeface="Segoe UI" panose="020B0502040204020203" pitchFamily="34" charset="0"/>
              </a:rPr>
            </a:br>
            <a:r>
              <a:rPr lang="en-US" dirty="0">
                <a:solidFill>
                  <a:schemeClr val="accent2">
                    <a:lumMod val="75000"/>
                  </a:schemeClr>
                </a:solidFill>
                <a:latin typeface="Segoe UI" panose="020B0502040204020203" pitchFamily="34" charset="0"/>
                <a:cs typeface="Segoe UI" panose="020B0502040204020203" pitchFamily="34" charset="0"/>
              </a:rPr>
              <a:t>Microsoft Teams</a:t>
            </a:r>
            <a:br>
              <a:rPr lang="en-US" dirty="0">
                <a:solidFill>
                  <a:schemeClr val="bg1"/>
                </a:solidFill>
              </a:rPr>
            </a:b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331817" y="5135659"/>
            <a:ext cx="5926758" cy="715931"/>
          </a:xfrm>
        </p:spPr>
        <p:txBody>
          <a:bodyPr/>
          <a:lstStyle/>
          <a:p>
            <a:endParaRPr lang="en-US" dirty="0"/>
          </a:p>
          <a:p>
            <a:r>
              <a:rPr lang="en-US" sz="4000" b="1" dirty="0"/>
              <a:t>Jayanthi P</a:t>
            </a:r>
          </a:p>
          <a:p>
            <a:endParaRPr lang="en-US" dirty="0"/>
          </a:p>
          <a:p>
            <a:r>
              <a:rPr lang="en-US" dirty="0"/>
              <a:t>@JayanthiP | C# Corner MVP</a:t>
            </a:r>
          </a:p>
        </p:txBody>
      </p:sp>
      <p:sp>
        <p:nvSpPr>
          <p:cNvPr id="5" name="Rectangle 4">
            <a:extLst>
              <a:ext uri="{FF2B5EF4-FFF2-40B4-BE49-F238E27FC236}">
                <a16:creationId xmlns:a16="http://schemas.microsoft.com/office/drawing/2014/main" id="{3AE86D73-3D91-4EFB-816B-DFDEF6B07348}"/>
              </a:ext>
            </a:extLst>
          </p:cNvPr>
          <p:cNvSpPr/>
          <p:nvPr/>
        </p:nvSpPr>
        <p:spPr>
          <a:xfrm>
            <a:off x="179336" y="3873775"/>
            <a:ext cx="7902222" cy="1261884"/>
          </a:xfrm>
          <a:prstGeom prst="rect">
            <a:avLst/>
          </a:prstGeom>
        </p:spPr>
        <p:txBody>
          <a:bodyPr wrap="square">
            <a:spAutoFit/>
          </a:bodyPr>
          <a:lstStyle/>
          <a:p>
            <a:r>
              <a:rPr lang="en-US" sz="4000" b="1" dirty="0"/>
              <a:t>Shantha Kumar </a:t>
            </a:r>
            <a:r>
              <a:rPr lang="en-US" sz="4000" b="1" dirty="0" err="1"/>
              <a:t>Thambidurai</a:t>
            </a:r>
            <a:endParaRPr lang="en-US" sz="4000" b="1" dirty="0"/>
          </a:p>
          <a:p>
            <a:endParaRPr lang="en-US" dirty="0"/>
          </a:p>
          <a:p>
            <a:r>
              <a:rPr lang="en-US" dirty="0"/>
              <a:t>@</a:t>
            </a:r>
            <a:r>
              <a:rPr lang="en-US" dirty="0" err="1"/>
              <a:t>ktskumar</a:t>
            </a:r>
            <a:r>
              <a:rPr lang="en-US" dirty="0"/>
              <a:t>  | C# Corner MVP | www.ktskumar.com</a:t>
            </a:r>
          </a:p>
        </p:txBody>
      </p:sp>
      <p:pic>
        <p:nvPicPr>
          <p:cNvPr id="6" name="Picture 5" descr="A close up of a logo&#10;&#10;Description generated with very high confidence">
            <a:extLst>
              <a:ext uri="{FF2B5EF4-FFF2-40B4-BE49-F238E27FC236}">
                <a16:creationId xmlns:a16="http://schemas.microsoft.com/office/drawing/2014/main" id="{49D99792-424B-40F8-9C14-9903C6325617}"/>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331199" y="1660381"/>
            <a:ext cx="2506133" cy="1553803"/>
          </a:xfrm>
          <a:prstGeom prst="rect">
            <a:avLst/>
          </a:prstGeom>
        </p:spPr>
      </p:pic>
    </p:spTree>
    <p:extLst>
      <p:ext uri="{BB962C8B-B14F-4D97-AF65-F5344CB8AC3E}">
        <p14:creationId xmlns:p14="http://schemas.microsoft.com/office/powerpoint/2010/main" val="2666274362"/>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5F3AF-08AF-4F94-A1AB-2608C472767F}"/>
              </a:ext>
            </a:extLst>
          </p:cNvPr>
          <p:cNvSpPr>
            <a:spLocks noGrp="1"/>
          </p:cNvSpPr>
          <p:nvPr>
            <p:ph type="title"/>
          </p:nvPr>
        </p:nvSpPr>
        <p:spPr>
          <a:xfrm>
            <a:off x="838200" y="365125"/>
            <a:ext cx="10515600" cy="1325563"/>
          </a:xfrm>
        </p:spPr>
        <p:txBody>
          <a:bodyPr>
            <a:normAutofit/>
          </a:bodyPr>
          <a:lstStyle/>
          <a:p>
            <a:r>
              <a:rPr lang="en-US"/>
              <a:t>Demo</a:t>
            </a:r>
          </a:p>
        </p:txBody>
      </p:sp>
      <p:graphicFrame>
        <p:nvGraphicFramePr>
          <p:cNvPr id="5" name="Content Placeholder 2">
            <a:extLst>
              <a:ext uri="{FF2B5EF4-FFF2-40B4-BE49-F238E27FC236}">
                <a16:creationId xmlns:a16="http://schemas.microsoft.com/office/drawing/2014/main" id="{3A8F18F9-9214-450A-ADD4-167BCCF55CD3}"/>
              </a:ext>
            </a:extLst>
          </p:cNvPr>
          <p:cNvGraphicFramePr>
            <a:graphicFrameLocks noGrp="1"/>
          </p:cNvGraphicFramePr>
          <p:nvPr>
            <p:ph idx="1"/>
            <p:extLst>
              <p:ext uri="{D42A27DB-BD31-4B8C-83A1-F6EECF244321}">
                <p14:modId xmlns:p14="http://schemas.microsoft.com/office/powerpoint/2010/main" val="1492434719"/>
              </p:ext>
            </p:extLst>
          </p:nvPr>
        </p:nvGraphicFramePr>
        <p:xfrm>
          <a:off x="838200" y="1825625"/>
          <a:ext cx="10010422" cy="3254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685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55995" y="3526771"/>
            <a:ext cx="7454643" cy="1126047"/>
          </a:xfrm>
        </p:spPr>
        <p:txBody>
          <a:bodyPr/>
          <a:lstStyle/>
          <a:p>
            <a:r>
              <a:rPr lang="en-US" dirty="0"/>
              <a:t>Enjoy the Bootcamp</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55995" y="4437825"/>
            <a:ext cx="6034575"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A close up of a sign&#10;&#10;Description generated with high confidence">
            <a:extLst>
              <a:ext uri="{FF2B5EF4-FFF2-40B4-BE49-F238E27FC236}">
                <a16:creationId xmlns:a16="http://schemas.microsoft.com/office/drawing/2014/main" id="{502EF691-703D-425E-AE32-1466A20FDC06}"/>
              </a:ext>
            </a:extLst>
          </p:cNvPr>
          <p:cNvPicPr>
            <a:picLocks noChangeAspect="1"/>
          </p:cNvPicPr>
          <p:nvPr/>
        </p:nvPicPr>
        <p:blipFill rotWithShape="1">
          <a:blip r:embed="rId3"/>
          <a:srcRect l="3926" t="16184" r="79666" b="16184"/>
          <a:stretch/>
        </p:blipFill>
        <p:spPr>
          <a:xfrm>
            <a:off x="455995" y="2196898"/>
            <a:ext cx="1004619" cy="1114880"/>
          </a:xfrm>
          <a:prstGeom prst="rect">
            <a:avLst/>
          </a:prstGeom>
        </p:spPr>
      </p:pic>
    </p:spTree>
    <p:extLst>
      <p:ext uri="{BB962C8B-B14F-4D97-AF65-F5344CB8AC3E}">
        <p14:creationId xmlns:p14="http://schemas.microsoft.com/office/powerpoint/2010/main" val="648176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par>
                                <p:cTn id="12" presetID="10" presetClass="entr" presetSubtype="0" fill="hold"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86F218-5AC5-4A5E-A2A1-589F857FFD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H="1">
            <a:off x="1903889" y="488"/>
            <a:ext cx="10288112" cy="6857026"/>
          </a:xfrm>
          <a:prstGeom prst="rect">
            <a:avLst/>
          </a:prstGeom>
        </p:spPr>
      </p:pic>
      <p:sp>
        <p:nvSpPr>
          <p:cNvPr id="7" name="Rectangle 6">
            <a:extLst>
              <a:ext uri="{FF2B5EF4-FFF2-40B4-BE49-F238E27FC236}">
                <a16:creationId xmlns:a16="http://schemas.microsoft.com/office/drawing/2014/main" id="{C21E3DAA-E7DE-4604-8F6A-AC44843750AE}"/>
              </a:ext>
            </a:extLst>
          </p:cNvPr>
          <p:cNvSpPr/>
          <p:nvPr/>
        </p:nvSpPr>
        <p:spPr bwMode="auto">
          <a:xfrm>
            <a:off x="1304923" y="487"/>
            <a:ext cx="7624071" cy="6857027"/>
          </a:xfrm>
          <a:prstGeom prst="rect">
            <a:avLst/>
          </a:prstGeom>
          <a:gradFill flip="none" rotWithShape="1">
            <a:gsLst>
              <a:gs pos="53000">
                <a:srgbClr val="2F2F2F">
                  <a:alpha val="91000"/>
                </a:srgbClr>
              </a:gs>
              <a:gs pos="0">
                <a:schemeClr val="bg2"/>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55995" y="882283"/>
            <a:ext cx="7454643" cy="910120"/>
          </a:xfrm>
        </p:spPr>
        <p:txBody>
          <a:bodyPr/>
          <a:lstStyle/>
          <a:p>
            <a:r>
              <a:rPr lang="en-US" dirty="0"/>
              <a:t>Call to action</a:t>
            </a:r>
          </a:p>
        </p:txBody>
      </p:sp>
      <p:sp>
        <p:nvSpPr>
          <p:cNvPr id="2" name="Rectangle 1">
            <a:extLst>
              <a:ext uri="{FF2B5EF4-FFF2-40B4-BE49-F238E27FC236}">
                <a16:creationId xmlns:a16="http://schemas.microsoft.com/office/drawing/2014/main" id="{762CFC33-AAB0-42A4-8CDC-DB5395DB3ED7}"/>
              </a:ext>
            </a:extLst>
          </p:cNvPr>
          <p:cNvSpPr/>
          <p:nvPr/>
        </p:nvSpPr>
        <p:spPr>
          <a:xfrm>
            <a:off x="0" y="-678008"/>
            <a:ext cx="12192000" cy="588366"/>
          </a:xfrm>
          <a:prstGeom prst="rect">
            <a:avLst/>
          </a:prstGeom>
          <a:solidFill>
            <a:srgbClr val="FFFF00"/>
          </a:solidFill>
        </p:spPr>
        <p:txBody>
          <a:bodyPr wrap="square">
            <a:spAutoFit/>
          </a:bodyPr>
          <a:lstStyle/>
          <a:p>
            <a:r>
              <a:rPr lang="en-US" sz="1078" dirty="0">
                <a:solidFill>
                  <a:schemeClr val="accent2"/>
                </a:solidFill>
              </a:rPr>
              <a:t>(Recommendation to Bootcamp organizers and speakers: This slide can be used at the end of the Bootcamp to have attendees to fill online feedback form and recommendation for their ongoing learning and app development on Office 365 platform. Please keep the first three bullet points, you can update the last bullet point to be the user group or community that you are leading that you’d like attendees to join and learn more. Please keep the first feedback bullet point at the top and feel free to re-arrange the rest of bullet point orders. Thanks.</a:t>
            </a:r>
          </a:p>
        </p:txBody>
      </p:sp>
      <p:sp>
        <p:nvSpPr>
          <p:cNvPr id="17" name="Text Placeholder 4">
            <a:extLst>
              <a:ext uri="{FF2B5EF4-FFF2-40B4-BE49-F238E27FC236}">
                <a16:creationId xmlns:a16="http://schemas.microsoft.com/office/drawing/2014/main" id="{1BDD9111-A1F4-48C6-94B9-420581D7363A}"/>
              </a:ext>
            </a:extLst>
          </p:cNvPr>
          <p:cNvSpPr txBox="1">
            <a:spLocks/>
          </p:cNvSpPr>
          <p:nvPr/>
        </p:nvSpPr>
        <p:spPr>
          <a:xfrm>
            <a:off x="455995" y="2920584"/>
            <a:ext cx="44821" cy="1344637"/>
          </a:xfrm>
          <a:prstGeom prst="rect">
            <a:avLst/>
          </a:prstGeom>
          <a:solidFill>
            <a:schemeClr val="accent1"/>
          </a:solidFill>
        </p:spPr>
        <p:txBody>
          <a:bodyPr vert="horz" wrap="none" lIns="448212" tIns="0" rIns="89642"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2941"/>
              </a:spcBef>
              <a:buNone/>
            </a:pPr>
            <a:r>
              <a:rPr lang="en-US" sz="2353" dirty="0">
                <a:solidFill>
                  <a:schemeClr val="tx2"/>
                </a:solidFill>
                <a:latin typeface="Segoe UI Semilight" panose="020B0402040204020203" pitchFamily="34" charset="0"/>
                <a:cs typeface="Segoe UI Semilight" panose="020B0402040204020203" pitchFamily="34" charset="0"/>
              </a:rPr>
              <a:t>Join Office 365 developer program </a:t>
            </a:r>
            <a:br>
              <a:rPr lang="en-US" sz="2353" dirty="0">
                <a:solidFill>
                  <a:schemeClr val="tx2"/>
                </a:solidFill>
                <a:latin typeface="Segoe UI Semilight" panose="020B0402040204020203" pitchFamily="34" charset="0"/>
                <a:cs typeface="Segoe UI Semilight" panose="020B0402040204020203" pitchFamily="34" charset="0"/>
              </a:rPr>
            </a:br>
            <a:r>
              <a:rPr lang="en-US" sz="2353" dirty="0">
                <a:solidFill>
                  <a:schemeClr val="tx2"/>
                </a:solidFill>
                <a:latin typeface="Segoe UI Semilight" panose="020B0402040204020203" pitchFamily="34" charset="0"/>
                <a:cs typeface="Segoe UI Semilight" panose="020B0402040204020203" pitchFamily="34" charset="0"/>
                <a:hlinkClick r:id="rId4"/>
              </a:rPr>
              <a:t>https://dev.office.com/devprogram</a:t>
            </a:r>
            <a:r>
              <a:rPr lang="en-US" sz="2353" dirty="0">
                <a:solidFill>
                  <a:schemeClr val="tx2"/>
                </a:solidFill>
                <a:latin typeface="Segoe UI Semilight" panose="020B0402040204020203" pitchFamily="34" charset="0"/>
                <a:cs typeface="Segoe UI Semilight" panose="020B0402040204020203" pitchFamily="34" charset="0"/>
              </a:rPr>
              <a:t> </a:t>
            </a:r>
            <a:br>
              <a:rPr lang="en-US" sz="2353" dirty="0">
                <a:solidFill>
                  <a:schemeClr val="tx2"/>
                </a:solidFill>
                <a:latin typeface="Segoe UI Semilight" panose="020B0402040204020203" pitchFamily="34" charset="0"/>
                <a:cs typeface="Segoe UI Semilight" panose="020B0402040204020203" pitchFamily="34" charset="0"/>
              </a:rPr>
            </a:br>
            <a:r>
              <a:rPr lang="en-US" sz="2353" dirty="0">
                <a:solidFill>
                  <a:schemeClr val="tx2"/>
                </a:solidFill>
                <a:latin typeface="Segoe UI Semilight" panose="020B0402040204020203" pitchFamily="34" charset="0"/>
                <a:cs typeface="Segoe UI Semilight" panose="020B0402040204020203" pitchFamily="34" charset="0"/>
              </a:rPr>
              <a:t>to leverage all resources for Office 365 </a:t>
            </a:r>
            <a:br>
              <a:rPr lang="en-US" sz="2353" dirty="0">
                <a:solidFill>
                  <a:schemeClr val="tx2"/>
                </a:solidFill>
                <a:latin typeface="Segoe UI Semilight" panose="020B0402040204020203" pitchFamily="34" charset="0"/>
                <a:cs typeface="Segoe UI Semilight" panose="020B0402040204020203" pitchFamily="34" charset="0"/>
              </a:rPr>
            </a:br>
            <a:r>
              <a:rPr lang="en-US" sz="2353" dirty="0">
                <a:solidFill>
                  <a:schemeClr val="tx2"/>
                </a:solidFill>
                <a:latin typeface="Segoe UI Semilight" panose="020B0402040204020203" pitchFamily="34" charset="0"/>
                <a:cs typeface="Segoe UI Semilight" panose="020B0402040204020203" pitchFamily="34" charset="0"/>
              </a:rPr>
              <a:t>development learning</a:t>
            </a:r>
          </a:p>
        </p:txBody>
      </p:sp>
      <p:sp>
        <p:nvSpPr>
          <p:cNvPr id="18" name="Text Placeholder 4">
            <a:extLst>
              <a:ext uri="{FF2B5EF4-FFF2-40B4-BE49-F238E27FC236}">
                <a16:creationId xmlns:a16="http://schemas.microsoft.com/office/drawing/2014/main" id="{CB9F5E59-AE26-4DCF-B225-B071199FEB0C}"/>
              </a:ext>
            </a:extLst>
          </p:cNvPr>
          <p:cNvSpPr txBox="1">
            <a:spLocks/>
          </p:cNvSpPr>
          <p:nvPr/>
        </p:nvSpPr>
        <p:spPr>
          <a:xfrm>
            <a:off x="455995" y="4434970"/>
            <a:ext cx="44821" cy="717140"/>
          </a:xfrm>
          <a:prstGeom prst="rect">
            <a:avLst/>
          </a:prstGeom>
          <a:solidFill>
            <a:schemeClr val="accent1"/>
          </a:solidFill>
        </p:spPr>
        <p:txBody>
          <a:bodyPr vert="horz" wrap="none" lIns="448212" tIns="0" rIns="89642"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2941"/>
              </a:spcBef>
              <a:buNone/>
            </a:pPr>
            <a:r>
              <a:rPr lang="en-US" sz="2353" dirty="0">
                <a:solidFill>
                  <a:schemeClr val="tx2"/>
                </a:solidFill>
                <a:latin typeface="Segoe UI Semilight" panose="020B0402040204020203" pitchFamily="34" charset="0"/>
                <a:cs typeface="Segoe UI Semilight" panose="020B0402040204020203" pitchFamily="34" charset="0"/>
              </a:rPr>
              <a:t>Build applications on Office 365 platform</a:t>
            </a:r>
          </a:p>
        </p:txBody>
      </p:sp>
      <p:sp>
        <p:nvSpPr>
          <p:cNvPr id="19" name="Text Placeholder 4">
            <a:extLst>
              <a:ext uri="{FF2B5EF4-FFF2-40B4-BE49-F238E27FC236}">
                <a16:creationId xmlns:a16="http://schemas.microsoft.com/office/drawing/2014/main" id="{8E2F49A2-3803-4E6A-B6A8-DE58501B28BE}"/>
              </a:ext>
            </a:extLst>
          </p:cNvPr>
          <p:cNvSpPr txBox="1">
            <a:spLocks/>
          </p:cNvSpPr>
          <p:nvPr/>
        </p:nvSpPr>
        <p:spPr>
          <a:xfrm>
            <a:off x="455995" y="5321858"/>
            <a:ext cx="44821" cy="717140"/>
          </a:xfrm>
          <a:prstGeom prst="rect">
            <a:avLst/>
          </a:prstGeom>
          <a:solidFill>
            <a:schemeClr val="accent1"/>
          </a:solidFill>
        </p:spPr>
        <p:txBody>
          <a:bodyPr vert="horz" wrap="none" lIns="448212" tIns="0" rIns="89642" bIns="0" rtlCol="0"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2941"/>
              </a:spcBef>
              <a:buNone/>
            </a:pPr>
            <a:r>
              <a:rPr lang="en-US" sz="2353" dirty="0">
                <a:solidFill>
                  <a:schemeClr val="tx2"/>
                </a:solidFill>
                <a:latin typeface="Segoe UI Semilight" panose="020B0402040204020203" pitchFamily="34" charset="0"/>
                <a:cs typeface="Segoe UI Semilight" panose="020B0402040204020203" pitchFamily="34" charset="0"/>
              </a:rPr>
              <a:t>Attend MVP led local community events to </a:t>
            </a:r>
            <a:br>
              <a:rPr lang="en-US" sz="2353" dirty="0">
                <a:solidFill>
                  <a:schemeClr val="tx2"/>
                </a:solidFill>
                <a:latin typeface="Segoe UI Semilight" panose="020B0402040204020203" pitchFamily="34" charset="0"/>
                <a:cs typeface="Segoe UI Semilight" panose="020B0402040204020203" pitchFamily="34" charset="0"/>
              </a:rPr>
            </a:br>
            <a:r>
              <a:rPr lang="en-US" sz="2353" dirty="0">
                <a:solidFill>
                  <a:schemeClr val="tx2"/>
                </a:solidFill>
                <a:latin typeface="Segoe UI Semilight" panose="020B0402040204020203" pitchFamily="34" charset="0"/>
                <a:cs typeface="Segoe UI Semilight" panose="020B0402040204020203" pitchFamily="34" charset="0"/>
              </a:rPr>
              <a:t>continue learning on Office 365 development</a:t>
            </a:r>
          </a:p>
        </p:txBody>
      </p:sp>
      <p:sp>
        <p:nvSpPr>
          <p:cNvPr id="21" name="Rectangle 20">
            <a:extLst>
              <a:ext uri="{FF2B5EF4-FFF2-40B4-BE49-F238E27FC236}">
                <a16:creationId xmlns:a16="http://schemas.microsoft.com/office/drawing/2014/main" id="{68A63DA6-0628-4F48-8CD0-83D5CC18E64E}"/>
              </a:ext>
            </a:extLst>
          </p:cNvPr>
          <p:cNvSpPr/>
          <p:nvPr/>
        </p:nvSpPr>
        <p:spPr>
          <a:xfrm>
            <a:off x="455995" y="1936174"/>
            <a:ext cx="44821" cy="814661"/>
          </a:xfrm>
          <a:prstGeom prst="rect">
            <a:avLst/>
          </a:prstGeom>
          <a:solidFill>
            <a:schemeClr val="accent1"/>
          </a:solidFill>
        </p:spPr>
        <p:txBody>
          <a:bodyPr wrap="none" lIns="448212" anchor="ctr" anchorCtr="0">
            <a:noAutofit/>
          </a:bodyPr>
          <a:lstStyle/>
          <a:p>
            <a:pPr marL="0" lvl="1">
              <a:spcBef>
                <a:spcPts val="2941"/>
              </a:spcBef>
            </a:pPr>
            <a:r>
              <a:rPr lang="en-US" sz="2353" dirty="0">
                <a:solidFill>
                  <a:schemeClr val="tx2"/>
                </a:solidFill>
                <a:latin typeface="Segoe UI Semilight" panose="020B0402040204020203" pitchFamily="34" charset="0"/>
                <a:cs typeface="Segoe UI Semilight" panose="020B0402040204020203" pitchFamily="34" charset="0"/>
              </a:rPr>
              <a:t>Share your feedback on Bootcamp at </a:t>
            </a:r>
            <a:br>
              <a:rPr lang="en-US" sz="2353" dirty="0">
                <a:solidFill>
                  <a:schemeClr val="tx2"/>
                </a:solidFill>
                <a:latin typeface="Segoe UI Semilight" panose="020B0402040204020203" pitchFamily="34" charset="0"/>
                <a:cs typeface="Segoe UI Semilight" panose="020B0402040204020203" pitchFamily="34" charset="0"/>
              </a:rPr>
            </a:br>
            <a:r>
              <a:rPr lang="en-US" sz="2353" dirty="0">
                <a:solidFill>
                  <a:schemeClr val="tx2"/>
                </a:solidFill>
                <a:latin typeface="Segoe UI Semilight" panose="020B0402040204020203" pitchFamily="34" charset="0"/>
                <a:cs typeface="Segoe UI Semilight" panose="020B0402040204020203" pitchFamily="34" charset="0"/>
                <a:hlinkClick r:id="rId5"/>
              </a:rPr>
              <a:t>https://aka.ms/o365devbootcampfeedback</a:t>
            </a:r>
            <a:r>
              <a:rPr lang="en-US" sz="2353" dirty="0">
                <a:solidFill>
                  <a:schemeClr val="tx2"/>
                </a:solidFill>
                <a:latin typeface="Segoe UI Semilight" panose="020B0402040204020203" pitchFamily="34" charset="0"/>
                <a:cs typeface="Segoe UI Semilight" panose="020B0402040204020203" pitchFamily="34" charset="0"/>
              </a:rPr>
              <a:t> </a:t>
            </a:r>
          </a:p>
        </p:txBody>
      </p:sp>
    </p:spTree>
    <p:extLst>
      <p:ext uri="{BB962C8B-B14F-4D97-AF65-F5344CB8AC3E}">
        <p14:creationId xmlns:p14="http://schemas.microsoft.com/office/powerpoint/2010/main" val="2679585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ppt_x"/>
                                          </p:val>
                                        </p:tav>
                                        <p:tav tm="100000">
                                          <p:val>
                                            <p:strVal val="#ppt_x"/>
                                          </p:val>
                                        </p:tav>
                                      </p:tavLst>
                                    </p:anim>
                                    <p:anim calcmode="lin" valueType="num">
                                      <p:cBhvr additive="base">
                                        <p:cTn id="8" dur="75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ppt_x"/>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750" fill="hold"/>
                                        <p:tgtEl>
                                          <p:spTgt spid="18"/>
                                        </p:tgtEl>
                                        <p:attrNameLst>
                                          <p:attrName>ppt_x</p:attrName>
                                        </p:attrNameLst>
                                      </p:cBhvr>
                                      <p:tavLst>
                                        <p:tav tm="0">
                                          <p:val>
                                            <p:strVal val="#ppt_x"/>
                                          </p:val>
                                        </p:tav>
                                        <p:tav tm="100000">
                                          <p:val>
                                            <p:strVal val="#ppt_x"/>
                                          </p:val>
                                        </p:tav>
                                      </p:tavLst>
                                    </p:anim>
                                    <p:anim calcmode="lin" valueType="num">
                                      <p:cBhvr additive="base">
                                        <p:cTn id="16" dur="75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5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750" fill="hold"/>
                                        <p:tgtEl>
                                          <p:spTgt spid="19"/>
                                        </p:tgtEl>
                                        <p:attrNameLst>
                                          <p:attrName>ppt_x</p:attrName>
                                        </p:attrNameLst>
                                      </p:cBhvr>
                                      <p:tavLst>
                                        <p:tav tm="0">
                                          <p:val>
                                            <p:strVal val="#ppt_x"/>
                                          </p:val>
                                        </p:tav>
                                        <p:tav tm="100000">
                                          <p:val>
                                            <p:strVal val="#ppt_x"/>
                                          </p:val>
                                        </p:tav>
                                      </p:tavLst>
                                    </p:anim>
                                    <p:anim calcmode="lin" valueType="num">
                                      <p:cBhvr additive="base">
                                        <p:cTn id="2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Graphic 3" descr="Handshake">
            <a:extLst>
              <a:ext uri="{FF2B5EF4-FFF2-40B4-BE49-F238E27FC236}">
                <a16:creationId xmlns:a16="http://schemas.microsoft.com/office/drawing/2014/main" id="{2A7513B2-BC37-4E8D-8E32-F9DA9D7CD0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4495" y="2844971"/>
            <a:ext cx="2928114" cy="2928114"/>
          </a:xfrm>
          <a:prstGeom prst="rect">
            <a:avLst/>
          </a:prstGeom>
        </p:spPr>
      </p:pic>
      <p:sp>
        <p:nvSpPr>
          <p:cNvPr id="3" name="Content Placeholder 2">
            <a:extLst>
              <a:ext uri="{FF2B5EF4-FFF2-40B4-BE49-F238E27FC236}">
                <a16:creationId xmlns:a16="http://schemas.microsoft.com/office/drawing/2014/main" id="{12F6616D-20C7-45B7-B163-A9F6ABAA64C5}"/>
              </a:ext>
            </a:extLst>
          </p:cNvPr>
          <p:cNvSpPr>
            <a:spLocks noGrp="1"/>
          </p:cNvSpPr>
          <p:nvPr>
            <p:ph idx="1"/>
          </p:nvPr>
        </p:nvSpPr>
        <p:spPr>
          <a:xfrm>
            <a:off x="4783023" y="3733711"/>
            <a:ext cx="5884978" cy="1075180"/>
          </a:xfrm>
        </p:spPr>
        <p:txBody>
          <a:bodyPr>
            <a:normAutofit/>
          </a:bodyPr>
          <a:lstStyle/>
          <a:p>
            <a:pPr marL="0" indent="0">
              <a:buNone/>
            </a:pPr>
            <a:r>
              <a:rPr lang="en-US" sz="6600" dirty="0">
                <a:solidFill>
                  <a:schemeClr val="accent2">
                    <a:lumMod val="75000"/>
                  </a:schemeClr>
                </a:solidFill>
              </a:rPr>
              <a:t>THANK YOU</a:t>
            </a:r>
          </a:p>
        </p:txBody>
      </p:sp>
      <p:sp>
        <p:nvSpPr>
          <p:cNvPr id="5" name="TextBox 4">
            <a:extLst>
              <a:ext uri="{FF2B5EF4-FFF2-40B4-BE49-F238E27FC236}">
                <a16:creationId xmlns:a16="http://schemas.microsoft.com/office/drawing/2014/main" id="{0E88D65E-CDE0-4362-B512-50C7373435FF}"/>
              </a:ext>
            </a:extLst>
          </p:cNvPr>
          <p:cNvSpPr txBox="1"/>
          <p:nvPr/>
        </p:nvSpPr>
        <p:spPr>
          <a:xfrm>
            <a:off x="9256888" y="3702756"/>
            <a:ext cx="1140178" cy="1015663"/>
          </a:xfrm>
          <a:prstGeom prst="rect">
            <a:avLst/>
          </a:prstGeom>
          <a:noFill/>
        </p:spPr>
        <p:txBody>
          <a:bodyPr wrap="square" rtlCol="0">
            <a:spAutoFit/>
          </a:bodyPr>
          <a:lstStyle/>
          <a:p>
            <a:r>
              <a:rPr lang="en-US" sz="6000" dirty="0">
                <a:solidFill>
                  <a:srgbClr val="002060"/>
                </a:solidFill>
                <a:sym typeface="Wingdings" panose="05000000000000000000" pitchFamily="2" charset="2"/>
              </a:rPr>
              <a:t></a:t>
            </a:r>
            <a:endParaRPr lang="en-US" sz="6000" dirty="0">
              <a:solidFill>
                <a:srgbClr val="002060"/>
              </a:solidFill>
            </a:endParaRPr>
          </a:p>
        </p:txBody>
      </p:sp>
    </p:spTree>
    <p:extLst>
      <p:ext uri="{BB962C8B-B14F-4D97-AF65-F5344CB8AC3E}">
        <p14:creationId xmlns:p14="http://schemas.microsoft.com/office/powerpoint/2010/main" val="423780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circle(in)">
                                      <p:cBhvr>
                                        <p:cTn id="11" dur="20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80">
                                          <p:stCondLst>
                                            <p:cond delay="0"/>
                                          </p:stCondLst>
                                        </p:cTn>
                                        <p:tgtEl>
                                          <p:spTgt spid="5"/>
                                        </p:tgtEl>
                                      </p:cBhvr>
                                    </p:animEffect>
                                    <p:anim calcmode="lin" valueType="num">
                                      <p:cBhvr>
                                        <p:cTn id="17"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2" dur="26">
                                          <p:stCondLst>
                                            <p:cond delay="650"/>
                                          </p:stCondLst>
                                        </p:cTn>
                                        <p:tgtEl>
                                          <p:spTgt spid="5"/>
                                        </p:tgtEl>
                                      </p:cBhvr>
                                      <p:to x="100000" y="60000"/>
                                    </p:animScale>
                                    <p:animScale>
                                      <p:cBhvr>
                                        <p:cTn id="23" dur="166" decel="50000">
                                          <p:stCondLst>
                                            <p:cond delay="676"/>
                                          </p:stCondLst>
                                        </p:cTn>
                                        <p:tgtEl>
                                          <p:spTgt spid="5"/>
                                        </p:tgtEl>
                                      </p:cBhvr>
                                      <p:to x="100000" y="100000"/>
                                    </p:animScale>
                                    <p:animScale>
                                      <p:cBhvr>
                                        <p:cTn id="24" dur="26">
                                          <p:stCondLst>
                                            <p:cond delay="1312"/>
                                          </p:stCondLst>
                                        </p:cTn>
                                        <p:tgtEl>
                                          <p:spTgt spid="5"/>
                                        </p:tgtEl>
                                      </p:cBhvr>
                                      <p:to x="100000" y="80000"/>
                                    </p:animScale>
                                    <p:animScale>
                                      <p:cBhvr>
                                        <p:cTn id="25" dur="166" decel="50000">
                                          <p:stCondLst>
                                            <p:cond delay="1338"/>
                                          </p:stCondLst>
                                        </p:cTn>
                                        <p:tgtEl>
                                          <p:spTgt spid="5"/>
                                        </p:tgtEl>
                                      </p:cBhvr>
                                      <p:to x="100000" y="100000"/>
                                    </p:animScale>
                                    <p:animScale>
                                      <p:cBhvr>
                                        <p:cTn id="26" dur="26">
                                          <p:stCondLst>
                                            <p:cond delay="1642"/>
                                          </p:stCondLst>
                                        </p:cTn>
                                        <p:tgtEl>
                                          <p:spTgt spid="5"/>
                                        </p:tgtEl>
                                      </p:cBhvr>
                                      <p:to x="100000" y="90000"/>
                                    </p:animScale>
                                    <p:animScale>
                                      <p:cBhvr>
                                        <p:cTn id="27" dur="166" decel="50000">
                                          <p:stCondLst>
                                            <p:cond delay="1668"/>
                                          </p:stCondLst>
                                        </p:cTn>
                                        <p:tgtEl>
                                          <p:spTgt spid="5"/>
                                        </p:tgtEl>
                                      </p:cBhvr>
                                      <p:to x="100000" y="100000"/>
                                    </p:animScale>
                                    <p:animScale>
                                      <p:cBhvr>
                                        <p:cTn id="28" dur="26">
                                          <p:stCondLst>
                                            <p:cond delay="1808"/>
                                          </p:stCondLst>
                                        </p:cTn>
                                        <p:tgtEl>
                                          <p:spTgt spid="5"/>
                                        </p:tgtEl>
                                      </p:cBhvr>
                                      <p:to x="100000" y="95000"/>
                                    </p:animScale>
                                    <p:animScale>
                                      <p:cBhvr>
                                        <p:cTn id="29"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139B3-871E-4809-AC80-8734E2E94753}"/>
              </a:ext>
            </a:extLst>
          </p:cNvPr>
          <p:cNvSpPr>
            <a:spLocks noGrp="1"/>
          </p:cNvSpPr>
          <p:nvPr>
            <p:ph type="title"/>
          </p:nvPr>
        </p:nvSpPr>
        <p:spPr>
          <a:xfrm>
            <a:off x="2209800" y="914737"/>
            <a:ext cx="7772400" cy="552819"/>
          </a:xfrm>
          <a:ln/>
        </p:spPr>
        <p:style>
          <a:lnRef idx="0">
            <a:schemeClr val="accent1"/>
          </a:lnRef>
          <a:fillRef idx="3">
            <a:schemeClr val="accent1"/>
          </a:fillRef>
          <a:effectRef idx="3">
            <a:schemeClr val="accent1"/>
          </a:effectRef>
          <a:fontRef idx="minor">
            <a:schemeClr val="lt1"/>
          </a:fontRef>
        </p:style>
        <p:txBody>
          <a:bodyPr>
            <a:noAutofit/>
          </a:bodyPr>
          <a:lstStyle/>
          <a:p>
            <a:pPr algn="ctr"/>
            <a:r>
              <a:rPr lang="en-US" sz="4000" dirty="0"/>
              <a:t>Agenda</a:t>
            </a:r>
          </a:p>
        </p:txBody>
      </p:sp>
      <p:sp>
        <p:nvSpPr>
          <p:cNvPr id="6" name="Oval 5">
            <a:extLst>
              <a:ext uri="{FF2B5EF4-FFF2-40B4-BE49-F238E27FC236}">
                <a16:creationId xmlns:a16="http://schemas.microsoft.com/office/drawing/2014/main" id="{BC5DBE3E-B7DE-4CA7-93E2-11AF15913D46}"/>
              </a:ext>
            </a:extLst>
          </p:cNvPr>
          <p:cNvSpPr/>
          <p:nvPr/>
        </p:nvSpPr>
        <p:spPr>
          <a:xfrm>
            <a:off x="8280222" y="3437027"/>
            <a:ext cx="1554928" cy="1554633"/>
          </a:xfrm>
          <a:prstGeom prst="ellipse">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99ACF308-02B1-4039-9D96-69BF42889856}"/>
              </a:ext>
            </a:extLst>
          </p:cNvPr>
          <p:cNvSpPr/>
          <p:nvPr/>
        </p:nvSpPr>
        <p:spPr>
          <a:xfrm>
            <a:off x="8347546" y="3493775"/>
            <a:ext cx="1451201" cy="1450972"/>
          </a:xfrm>
          <a:custGeom>
            <a:avLst/>
            <a:gdLst>
              <a:gd name="connsiteX0" fmla="*/ 0 w 1451201"/>
              <a:gd name="connsiteY0" fmla="*/ 725486 h 1450972"/>
              <a:gd name="connsiteX1" fmla="*/ 725601 w 1451201"/>
              <a:gd name="connsiteY1" fmla="*/ 0 h 1450972"/>
              <a:gd name="connsiteX2" fmla="*/ 1451202 w 1451201"/>
              <a:gd name="connsiteY2" fmla="*/ 725486 h 1450972"/>
              <a:gd name="connsiteX3" fmla="*/ 725601 w 1451201"/>
              <a:gd name="connsiteY3" fmla="*/ 1450972 h 1450972"/>
              <a:gd name="connsiteX4" fmla="*/ 0 w 1451201"/>
              <a:gd name="connsiteY4" fmla="*/ 725486 h 1450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201" h="1450972">
                <a:moveTo>
                  <a:pt x="0" y="725486"/>
                </a:moveTo>
                <a:cubicBezTo>
                  <a:pt x="0" y="324811"/>
                  <a:pt x="324863" y="0"/>
                  <a:pt x="725601" y="0"/>
                </a:cubicBezTo>
                <a:cubicBezTo>
                  <a:pt x="1126339" y="0"/>
                  <a:pt x="1451202" y="324811"/>
                  <a:pt x="1451202" y="725486"/>
                </a:cubicBezTo>
                <a:cubicBezTo>
                  <a:pt x="1451202" y="1126161"/>
                  <a:pt x="1126339" y="1450972"/>
                  <a:pt x="725601" y="1450972"/>
                </a:cubicBezTo>
                <a:cubicBezTo>
                  <a:pt x="324863" y="1450972"/>
                  <a:pt x="0" y="1126161"/>
                  <a:pt x="0" y="725486"/>
                </a:cubicBezTo>
                <a:close/>
              </a:path>
            </a:pathLst>
          </a:cu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229045" tIns="228911" rIns="229046" bIns="228910" numCol="1" spcCol="1270" anchor="ctr" anchorCtr="0">
            <a:noAutofit/>
          </a:bodyPr>
          <a:lstStyle/>
          <a:p>
            <a:pPr marL="0" lvl="0" indent="0" algn="ctr" defTabSz="755650">
              <a:lnSpc>
                <a:spcPct val="90000"/>
              </a:lnSpc>
              <a:spcBef>
                <a:spcPct val="0"/>
              </a:spcBef>
              <a:spcAft>
                <a:spcPct val="35000"/>
              </a:spcAft>
              <a:buNone/>
            </a:pPr>
            <a:r>
              <a:rPr lang="en-US" sz="1700" kern="1200"/>
              <a:t>Demo</a:t>
            </a:r>
          </a:p>
        </p:txBody>
      </p:sp>
      <p:sp>
        <p:nvSpPr>
          <p:cNvPr id="8" name="Teardrop 7">
            <a:extLst>
              <a:ext uri="{FF2B5EF4-FFF2-40B4-BE49-F238E27FC236}">
                <a16:creationId xmlns:a16="http://schemas.microsoft.com/office/drawing/2014/main" id="{EEDBDCE3-8258-4E21-B169-037F6DDFF02A}"/>
              </a:ext>
            </a:extLst>
          </p:cNvPr>
          <p:cNvSpPr/>
          <p:nvPr/>
        </p:nvSpPr>
        <p:spPr>
          <a:xfrm rot="2700000">
            <a:off x="6503404" y="3441907"/>
            <a:ext cx="1554709" cy="1554709"/>
          </a:xfrm>
          <a:prstGeom prst="teardrop">
            <a:avLst>
              <a:gd name="adj" fmla="val 100000"/>
            </a:avLst>
          </a:pr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700B0F70-A930-4C82-8349-02A1D77EFC6D}"/>
              </a:ext>
            </a:extLst>
          </p:cNvPr>
          <p:cNvSpPr/>
          <p:nvPr/>
        </p:nvSpPr>
        <p:spPr>
          <a:xfrm>
            <a:off x="6563540" y="3488857"/>
            <a:ext cx="1451201" cy="1450972"/>
          </a:xfrm>
          <a:custGeom>
            <a:avLst/>
            <a:gdLst>
              <a:gd name="connsiteX0" fmla="*/ 0 w 1451201"/>
              <a:gd name="connsiteY0" fmla="*/ 725486 h 1450972"/>
              <a:gd name="connsiteX1" fmla="*/ 725601 w 1451201"/>
              <a:gd name="connsiteY1" fmla="*/ 0 h 1450972"/>
              <a:gd name="connsiteX2" fmla="*/ 1451202 w 1451201"/>
              <a:gd name="connsiteY2" fmla="*/ 725486 h 1450972"/>
              <a:gd name="connsiteX3" fmla="*/ 725601 w 1451201"/>
              <a:gd name="connsiteY3" fmla="*/ 1450972 h 1450972"/>
              <a:gd name="connsiteX4" fmla="*/ 0 w 1451201"/>
              <a:gd name="connsiteY4" fmla="*/ 725486 h 1450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201" h="1450972">
                <a:moveTo>
                  <a:pt x="0" y="725486"/>
                </a:moveTo>
                <a:cubicBezTo>
                  <a:pt x="0" y="324811"/>
                  <a:pt x="324863" y="0"/>
                  <a:pt x="725601" y="0"/>
                </a:cubicBezTo>
                <a:cubicBezTo>
                  <a:pt x="1126339" y="0"/>
                  <a:pt x="1451202" y="324811"/>
                  <a:pt x="1451202" y="725486"/>
                </a:cubicBezTo>
                <a:cubicBezTo>
                  <a:pt x="1451202" y="1126161"/>
                  <a:pt x="1126339" y="1450972"/>
                  <a:pt x="725601" y="1450972"/>
                </a:cubicBezTo>
                <a:cubicBezTo>
                  <a:pt x="324863" y="1450972"/>
                  <a:pt x="0" y="1126161"/>
                  <a:pt x="0" y="725486"/>
                </a:cubicBezTo>
                <a:close/>
              </a:path>
            </a:pathLst>
          </a:cu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txBody>
          <a:bodyPr spcFirstLastPara="0" vert="horz" wrap="square" lIns="229045" tIns="228911" rIns="229046" bIns="228910" numCol="1" spcCol="1270" anchor="ctr" anchorCtr="0">
            <a:noAutofit/>
          </a:bodyPr>
          <a:lstStyle/>
          <a:p>
            <a:pPr marL="0" lvl="0" indent="0" algn="ctr" defTabSz="755650">
              <a:lnSpc>
                <a:spcPct val="90000"/>
              </a:lnSpc>
              <a:spcBef>
                <a:spcPct val="0"/>
              </a:spcBef>
              <a:spcAft>
                <a:spcPct val="35000"/>
              </a:spcAft>
              <a:buNone/>
            </a:pPr>
            <a:r>
              <a:rPr lang="en-US" sz="1700" kern="1200" dirty="0"/>
              <a:t>Deploying intelligent Bots into Teams</a:t>
            </a:r>
          </a:p>
        </p:txBody>
      </p:sp>
      <p:sp>
        <p:nvSpPr>
          <p:cNvPr id="13" name="Teardrop 12">
            <a:extLst>
              <a:ext uri="{FF2B5EF4-FFF2-40B4-BE49-F238E27FC236}">
                <a16:creationId xmlns:a16="http://schemas.microsoft.com/office/drawing/2014/main" id="{A4AF8683-9225-4811-AA18-BBEAB764C294}"/>
              </a:ext>
            </a:extLst>
          </p:cNvPr>
          <p:cNvSpPr/>
          <p:nvPr/>
        </p:nvSpPr>
        <p:spPr>
          <a:xfrm rot="2700000">
            <a:off x="4686840" y="3466191"/>
            <a:ext cx="1554709" cy="1554709"/>
          </a:xfrm>
          <a:prstGeom prst="teardrop">
            <a:avLst>
              <a:gd name="adj" fmla="val 10000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9AED1E0B-CF22-429A-9EB5-97CB1E27B028}"/>
              </a:ext>
            </a:extLst>
          </p:cNvPr>
          <p:cNvSpPr/>
          <p:nvPr/>
        </p:nvSpPr>
        <p:spPr>
          <a:xfrm>
            <a:off x="4739088" y="3518195"/>
            <a:ext cx="1451201" cy="1450972"/>
          </a:xfrm>
          <a:custGeom>
            <a:avLst/>
            <a:gdLst>
              <a:gd name="connsiteX0" fmla="*/ 0 w 1451201"/>
              <a:gd name="connsiteY0" fmla="*/ 725486 h 1450972"/>
              <a:gd name="connsiteX1" fmla="*/ 725601 w 1451201"/>
              <a:gd name="connsiteY1" fmla="*/ 0 h 1450972"/>
              <a:gd name="connsiteX2" fmla="*/ 1451202 w 1451201"/>
              <a:gd name="connsiteY2" fmla="*/ 725486 h 1450972"/>
              <a:gd name="connsiteX3" fmla="*/ 725601 w 1451201"/>
              <a:gd name="connsiteY3" fmla="*/ 1450972 h 1450972"/>
              <a:gd name="connsiteX4" fmla="*/ 0 w 1451201"/>
              <a:gd name="connsiteY4" fmla="*/ 725486 h 1450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201" h="1450972">
                <a:moveTo>
                  <a:pt x="0" y="725486"/>
                </a:moveTo>
                <a:cubicBezTo>
                  <a:pt x="0" y="324811"/>
                  <a:pt x="324863" y="0"/>
                  <a:pt x="725601" y="0"/>
                </a:cubicBezTo>
                <a:cubicBezTo>
                  <a:pt x="1126339" y="0"/>
                  <a:pt x="1451202" y="324811"/>
                  <a:pt x="1451202" y="725486"/>
                </a:cubicBezTo>
                <a:cubicBezTo>
                  <a:pt x="1451202" y="1126161"/>
                  <a:pt x="1126339" y="1450972"/>
                  <a:pt x="725601" y="1450972"/>
                </a:cubicBezTo>
                <a:cubicBezTo>
                  <a:pt x="324863" y="1450972"/>
                  <a:pt x="0" y="1126161"/>
                  <a:pt x="0" y="725486"/>
                </a:cubicBezTo>
                <a:close/>
              </a:path>
            </a:pathLst>
          </a:custGeom>
        </p:spPr>
        <p:style>
          <a:lnRef idx="3">
            <a:schemeClr val="lt1">
              <a:hueOff val="0"/>
              <a:satOff val="0"/>
              <a:lumOff val="0"/>
              <a:alphaOff val="0"/>
            </a:schemeClr>
          </a:lnRef>
          <a:fillRef idx="1">
            <a:schemeClr val="accent4">
              <a:hueOff val="0"/>
              <a:satOff val="0"/>
              <a:lumOff val="0"/>
              <a:alphaOff val="0"/>
            </a:schemeClr>
          </a:fillRef>
          <a:effectRef idx="1">
            <a:schemeClr val="accent4">
              <a:hueOff val="0"/>
              <a:satOff val="0"/>
              <a:lumOff val="0"/>
              <a:alphaOff val="0"/>
            </a:schemeClr>
          </a:effectRef>
          <a:fontRef idx="minor">
            <a:schemeClr val="lt1"/>
          </a:fontRef>
        </p:style>
        <p:txBody>
          <a:bodyPr spcFirstLastPara="0" vert="horz" wrap="square" lIns="228058" tIns="228911" rIns="230033" bIns="228910" numCol="1" spcCol="1270" anchor="ctr" anchorCtr="0">
            <a:noAutofit/>
          </a:bodyPr>
          <a:lstStyle/>
          <a:p>
            <a:pPr marL="0" lvl="0" indent="0" algn="ctr" defTabSz="755650">
              <a:lnSpc>
                <a:spcPct val="90000"/>
              </a:lnSpc>
              <a:spcBef>
                <a:spcPct val="0"/>
              </a:spcBef>
              <a:spcAft>
                <a:spcPct val="35000"/>
              </a:spcAft>
              <a:buNone/>
            </a:pPr>
            <a:r>
              <a:rPr lang="en-US" sz="1700" kern="1200" dirty="0"/>
              <a:t>Cognitive Services</a:t>
            </a:r>
          </a:p>
        </p:txBody>
      </p:sp>
      <p:sp>
        <p:nvSpPr>
          <p:cNvPr id="16" name="Teardrop 15">
            <a:extLst>
              <a:ext uri="{FF2B5EF4-FFF2-40B4-BE49-F238E27FC236}">
                <a16:creationId xmlns:a16="http://schemas.microsoft.com/office/drawing/2014/main" id="{A90A2C6F-9323-49B4-AFD0-A42C77E2F9AC}"/>
              </a:ext>
            </a:extLst>
          </p:cNvPr>
          <p:cNvSpPr/>
          <p:nvPr/>
        </p:nvSpPr>
        <p:spPr>
          <a:xfrm rot="2700000">
            <a:off x="3080541" y="3466191"/>
            <a:ext cx="1554709" cy="1554709"/>
          </a:xfrm>
          <a:prstGeom prst="teardrop">
            <a:avLst>
              <a:gd name="adj" fmla="val 100000"/>
            </a:avLst>
          </a:prstGeom>
        </p:spPr>
        <p:style>
          <a:lnRef idx="3">
            <a:schemeClr val="lt1">
              <a:hueOff val="0"/>
              <a:satOff val="0"/>
              <a:lumOff val="0"/>
              <a:alphaOff val="0"/>
            </a:schemeClr>
          </a:lnRef>
          <a:fillRef idx="1">
            <a:schemeClr val="accent5">
              <a:hueOff val="0"/>
              <a:satOff val="0"/>
              <a:lumOff val="0"/>
              <a:alphaOff val="0"/>
            </a:schemeClr>
          </a:fillRef>
          <a:effectRef idx="1">
            <a:schemeClr val="accent5">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46075741-D9C4-49F8-B46D-CFE4B6FE14A2}"/>
              </a:ext>
            </a:extLst>
          </p:cNvPr>
          <p:cNvSpPr/>
          <p:nvPr/>
        </p:nvSpPr>
        <p:spPr>
          <a:xfrm>
            <a:off x="3132789" y="3518195"/>
            <a:ext cx="1451201" cy="1450972"/>
          </a:xfrm>
          <a:custGeom>
            <a:avLst/>
            <a:gdLst>
              <a:gd name="connsiteX0" fmla="*/ 0 w 1451201"/>
              <a:gd name="connsiteY0" fmla="*/ 725486 h 1450972"/>
              <a:gd name="connsiteX1" fmla="*/ 725601 w 1451201"/>
              <a:gd name="connsiteY1" fmla="*/ 0 h 1450972"/>
              <a:gd name="connsiteX2" fmla="*/ 1451202 w 1451201"/>
              <a:gd name="connsiteY2" fmla="*/ 725486 h 1450972"/>
              <a:gd name="connsiteX3" fmla="*/ 725601 w 1451201"/>
              <a:gd name="connsiteY3" fmla="*/ 1450972 h 1450972"/>
              <a:gd name="connsiteX4" fmla="*/ 0 w 1451201"/>
              <a:gd name="connsiteY4" fmla="*/ 725486 h 1450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201" h="1450972">
                <a:moveTo>
                  <a:pt x="0" y="725486"/>
                </a:moveTo>
                <a:cubicBezTo>
                  <a:pt x="0" y="324811"/>
                  <a:pt x="324863" y="0"/>
                  <a:pt x="725601" y="0"/>
                </a:cubicBezTo>
                <a:cubicBezTo>
                  <a:pt x="1126339" y="0"/>
                  <a:pt x="1451202" y="324811"/>
                  <a:pt x="1451202" y="725486"/>
                </a:cubicBezTo>
                <a:cubicBezTo>
                  <a:pt x="1451202" y="1126161"/>
                  <a:pt x="1126339" y="1450972"/>
                  <a:pt x="725601" y="1450972"/>
                </a:cubicBezTo>
                <a:cubicBezTo>
                  <a:pt x="324863" y="1450972"/>
                  <a:pt x="0" y="1126161"/>
                  <a:pt x="0" y="725486"/>
                </a:cubicBezTo>
                <a:close/>
              </a:path>
            </a:pathLst>
          </a:custGeom>
        </p:spPr>
        <p:style>
          <a:lnRef idx="3">
            <a:schemeClr val="lt1">
              <a:hueOff val="0"/>
              <a:satOff val="0"/>
              <a:lumOff val="0"/>
              <a:alphaOff val="0"/>
            </a:schemeClr>
          </a:lnRef>
          <a:fillRef idx="1">
            <a:schemeClr val="accent6">
              <a:hueOff val="0"/>
              <a:satOff val="0"/>
              <a:lumOff val="0"/>
              <a:alphaOff val="0"/>
            </a:schemeClr>
          </a:fillRef>
          <a:effectRef idx="1">
            <a:schemeClr val="accent6">
              <a:hueOff val="0"/>
              <a:satOff val="0"/>
              <a:lumOff val="0"/>
              <a:alphaOff val="0"/>
            </a:schemeClr>
          </a:effectRef>
          <a:fontRef idx="minor">
            <a:schemeClr val="lt1"/>
          </a:fontRef>
        </p:style>
        <p:txBody>
          <a:bodyPr spcFirstLastPara="0" vert="horz" wrap="square" lIns="228058" tIns="228911" rIns="230033" bIns="228910" numCol="1" spcCol="1270" anchor="ctr" anchorCtr="0">
            <a:noAutofit/>
          </a:bodyPr>
          <a:lstStyle/>
          <a:p>
            <a:pPr marL="0" lvl="0" indent="0" algn="ctr" defTabSz="755650">
              <a:lnSpc>
                <a:spcPct val="90000"/>
              </a:lnSpc>
              <a:spcBef>
                <a:spcPct val="0"/>
              </a:spcBef>
              <a:spcAft>
                <a:spcPct val="35000"/>
              </a:spcAft>
              <a:buNone/>
            </a:pPr>
            <a:r>
              <a:rPr lang="en-US" sz="1700" kern="1200"/>
              <a:t>Azure Bot Service</a:t>
            </a:r>
          </a:p>
        </p:txBody>
      </p:sp>
      <p:sp>
        <p:nvSpPr>
          <p:cNvPr id="18" name="Teardrop 17">
            <a:extLst>
              <a:ext uri="{FF2B5EF4-FFF2-40B4-BE49-F238E27FC236}">
                <a16:creationId xmlns:a16="http://schemas.microsoft.com/office/drawing/2014/main" id="{F894988B-1403-4A39-BD44-8431F4160339}"/>
              </a:ext>
            </a:extLst>
          </p:cNvPr>
          <p:cNvSpPr/>
          <p:nvPr/>
        </p:nvSpPr>
        <p:spPr>
          <a:xfrm rot="2700000">
            <a:off x="1474242" y="3466191"/>
            <a:ext cx="1554709" cy="1554709"/>
          </a:xfrm>
          <a:prstGeom prst="teardrop">
            <a:avLst>
              <a:gd name="adj" fmla="val 100000"/>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9" name="Freeform: Shape 18">
            <a:extLst>
              <a:ext uri="{FF2B5EF4-FFF2-40B4-BE49-F238E27FC236}">
                <a16:creationId xmlns:a16="http://schemas.microsoft.com/office/drawing/2014/main" id="{9C5FE122-1B2B-4548-A959-4585C87D199B}"/>
              </a:ext>
            </a:extLst>
          </p:cNvPr>
          <p:cNvSpPr/>
          <p:nvPr/>
        </p:nvSpPr>
        <p:spPr>
          <a:xfrm>
            <a:off x="1525502" y="3518195"/>
            <a:ext cx="1451201" cy="1450972"/>
          </a:xfrm>
          <a:custGeom>
            <a:avLst/>
            <a:gdLst>
              <a:gd name="connsiteX0" fmla="*/ 0 w 1451201"/>
              <a:gd name="connsiteY0" fmla="*/ 725486 h 1450972"/>
              <a:gd name="connsiteX1" fmla="*/ 725601 w 1451201"/>
              <a:gd name="connsiteY1" fmla="*/ 0 h 1450972"/>
              <a:gd name="connsiteX2" fmla="*/ 1451202 w 1451201"/>
              <a:gd name="connsiteY2" fmla="*/ 725486 h 1450972"/>
              <a:gd name="connsiteX3" fmla="*/ 725601 w 1451201"/>
              <a:gd name="connsiteY3" fmla="*/ 1450972 h 1450972"/>
              <a:gd name="connsiteX4" fmla="*/ 0 w 1451201"/>
              <a:gd name="connsiteY4" fmla="*/ 725486 h 1450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201" h="1450972">
                <a:moveTo>
                  <a:pt x="0" y="725486"/>
                </a:moveTo>
                <a:cubicBezTo>
                  <a:pt x="0" y="324811"/>
                  <a:pt x="324863" y="0"/>
                  <a:pt x="725601" y="0"/>
                </a:cubicBezTo>
                <a:cubicBezTo>
                  <a:pt x="1126339" y="0"/>
                  <a:pt x="1451202" y="324811"/>
                  <a:pt x="1451202" y="725486"/>
                </a:cubicBezTo>
                <a:cubicBezTo>
                  <a:pt x="1451202" y="1126161"/>
                  <a:pt x="1126339" y="1450972"/>
                  <a:pt x="725601" y="1450972"/>
                </a:cubicBezTo>
                <a:cubicBezTo>
                  <a:pt x="324863" y="1450972"/>
                  <a:pt x="0" y="1126161"/>
                  <a:pt x="0" y="725486"/>
                </a:cubicBezTo>
                <a:close/>
              </a:path>
            </a:pathLst>
          </a:cu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spcFirstLastPara="0" vert="horz" wrap="square" lIns="229046" tIns="228911" rIns="229045" bIns="228910" numCol="1" spcCol="1270" anchor="ctr" anchorCtr="0">
            <a:noAutofit/>
          </a:bodyPr>
          <a:lstStyle/>
          <a:p>
            <a:pPr marL="0" lvl="0" indent="0" algn="ctr" defTabSz="755650">
              <a:lnSpc>
                <a:spcPct val="90000"/>
              </a:lnSpc>
              <a:spcBef>
                <a:spcPct val="0"/>
              </a:spcBef>
              <a:spcAft>
                <a:spcPct val="35000"/>
              </a:spcAft>
              <a:buNone/>
            </a:pPr>
            <a:r>
              <a:rPr lang="en-US" sz="1700" kern="1200" dirty="0"/>
              <a:t>Bot Framework</a:t>
            </a:r>
          </a:p>
        </p:txBody>
      </p:sp>
    </p:spTree>
    <p:extLst>
      <p:ext uri="{BB962C8B-B14F-4D97-AF65-F5344CB8AC3E}">
        <p14:creationId xmlns:p14="http://schemas.microsoft.com/office/powerpoint/2010/main" val="223806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1000"/>
                                        <p:tgtEl>
                                          <p:spTgt spid="16"/>
                                        </p:tgtEl>
                                      </p:cBhvr>
                                    </p:animEffect>
                                    <p:anim calcmode="lin" valueType="num">
                                      <p:cBhvr>
                                        <p:cTn id="38" dur="1000" fill="hold"/>
                                        <p:tgtEl>
                                          <p:spTgt spid="16"/>
                                        </p:tgtEl>
                                        <p:attrNameLst>
                                          <p:attrName>ppt_x</p:attrName>
                                        </p:attrNameLst>
                                      </p:cBhvr>
                                      <p:tavLst>
                                        <p:tav tm="0">
                                          <p:val>
                                            <p:strVal val="#ppt_x"/>
                                          </p:val>
                                        </p:tav>
                                        <p:tav tm="100000">
                                          <p:val>
                                            <p:strVal val="#ppt_x"/>
                                          </p:val>
                                        </p:tav>
                                      </p:tavLst>
                                    </p:anim>
                                    <p:anim calcmode="lin" valueType="num">
                                      <p:cBhvr>
                                        <p:cTn id="39" dur="1000" fill="hold"/>
                                        <p:tgtEl>
                                          <p:spTgt spid="1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1000"/>
                                        <p:tgtEl>
                                          <p:spTgt spid="17"/>
                                        </p:tgtEl>
                                      </p:cBhvr>
                                    </p:animEffect>
                                    <p:anim calcmode="lin" valueType="num">
                                      <p:cBhvr>
                                        <p:cTn id="43" dur="1000" fill="hold"/>
                                        <p:tgtEl>
                                          <p:spTgt spid="17"/>
                                        </p:tgtEl>
                                        <p:attrNameLst>
                                          <p:attrName>ppt_x</p:attrName>
                                        </p:attrNameLst>
                                      </p:cBhvr>
                                      <p:tavLst>
                                        <p:tav tm="0">
                                          <p:val>
                                            <p:strVal val="#ppt_x"/>
                                          </p:val>
                                        </p:tav>
                                        <p:tav tm="100000">
                                          <p:val>
                                            <p:strVal val="#ppt_x"/>
                                          </p:val>
                                        </p:tav>
                                      </p:tavLst>
                                    </p:anim>
                                    <p:anim calcmode="lin" valueType="num">
                                      <p:cBhvr>
                                        <p:cTn id="44" dur="1000" fill="hold"/>
                                        <p:tgtEl>
                                          <p:spTgt spid="1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1000"/>
                                        <p:tgtEl>
                                          <p:spTgt spid="18"/>
                                        </p:tgtEl>
                                      </p:cBhvr>
                                    </p:animEffect>
                                    <p:anim calcmode="lin" valueType="num">
                                      <p:cBhvr>
                                        <p:cTn id="48" dur="1000" fill="hold"/>
                                        <p:tgtEl>
                                          <p:spTgt spid="18"/>
                                        </p:tgtEl>
                                        <p:attrNameLst>
                                          <p:attrName>ppt_x</p:attrName>
                                        </p:attrNameLst>
                                      </p:cBhvr>
                                      <p:tavLst>
                                        <p:tav tm="0">
                                          <p:val>
                                            <p:strVal val="#ppt_x"/>
                                          </p:val>
                                        </p:tav>
                                        <p:tav tm="100000">
                                          <p:val>
                                            <p:strVal val="#ppt_x"/>
                                          </p:val>
                                        </p:tav>
                                      </p:tavLst>
                                    </p:anim>
                                    <p:anim calcmode="lin" valueType="num">
                                      <p:cBhvr>
                                        <p:cTn id="49" dur="1000" fill="hold"/>
                                        <p:tgtEl>
                                          <p:spTgt spid="1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17"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CE3D6-8E47-4F54-AD60-405BE3A6A27D}"/>
              </a:ext>
            </a:extLst>
          </p:cNvPr>
          <p:cNvSpPr>
            <a:spLocks noGrp="1"/>
          </p:cNvSpPr>
          <p:nvPr>
            <p:ph type="title"/>
          </p:nvPr>
        </p:nvSpPr>
        <p:spPr>
          <a:xfrm>
            <a:off x="2836334" y="827968"/>
            <a:ext cx="6951133" cy="1325563"/>
          </a:xfrm>
        </p:spPr>
        <p:txBody>
          <a:bodyPr/>
          <a:lstStyle/>
          <a:p>
            <a:r>
              <a:rPr lang="en-US" dirty="0"/>
              <a:t>What is Bot Framework?</a:t>
            </a:r>
            <a:br>
              <a:rPr lang="en-US" dirty="0"/>
            </a:br>
            <a:endParaRPr lang="en-US" dirty="0"/>
          </a:p>
        </p:txBody>
      </p:sp>
      <p:sp>
        <p:nvSpPr>
          <p:cNvPr id="4" name="Rectangle 3">
            <a:extLst>
              <a:ext uri="{FF2B5EF4-FFF2-40B4-BE49-F238E27FC236}">
                <a16:creationId xmlns:a16="http://schemas.microsoft.com/office/drawing/2014/main" id="{D885CCF1-DD75-4822-9DC2-6BB554AE6EFC}"/>
              </a:ext>
            </a:extLst>
          </p:cNvPr>
          <p:cNvSpPr/>
          <p:nvPr/>
        </p:nvSpPr>
        <p:spPr>
          <a:xfrm>
            <a:off x="699911" y="3996266"/>
            <a:ext cx="2212622" cy="7676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Bot Builder SDK</a:t>
            </a:r>
          </a:p>
        </p:txBody>
      </p:sp>
      <p:sp>
        <p:nvSpPr>
          <p:cNvPr id="5" name="Rectangle 4">
            <a:extLst>
              <a:ext uri="{FF2B5EF4-FFF2-40B4-BE49-F238E27FC236}">
                <a16:creationId xmlns:a16="http://schemas.microsoft.com/office/drawing/2014/main" id="{A090979B-9255-4799-A8C9-136981624964}"/>
              </a:ext>
            </a:extLst>
          </p:cNvPr>
          <p:cNvSpPr/>
          <p:nvPr/>
        </p:nvSpPr>
        <p:spPr>
          <a:xfrm>
            <a:off x="699911" y="3409245"/>
            <a:ext cx="2212622" cy="587022"/>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Chat Bot API</a:t>
            </a:r>
          </a:p>
        </p:txBody>
      </p:sp>
      <p:sp>
        <p:nvSpPr>
          <p:cNvPr id="6" name="Rectangle 5">
            <a:extLst>
              <a:ext uri="{FF2B5EF4-FFF2-40B4-BE49-F238E27FC236}">
                <a16:creationId xmlns:a16="http://schemas.microsoft.com/office/drawing/2014/main" id="{5B5FFEAC-1A83-4A3C-9AD3-E7540F039D49}"/>
              </a:ext>
            </a:extLst>
          </p:cNvPr>
          <p:cNvSpPr/>
          <p:nvPr/>
        </p:nvSpPr>
        <p:spPr>
          <a:xfrm>
            <a:off x="3826933" y="2968978"/>
            <a:ext cx="2946400" cy="1964266"/>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Bot Connector Service</a:t>
            </a:r>
          </a:p>
        </p:txBody>
      </p:sp>
      <p:pic>
        <p:nvPicPr>
          <p:cNvPr id="10" name="Picture 9">
            <a:extLst>
              <a:ext uri="{FF2B5EF4-FFF2-40B4-BE49-F238E27FC236}">
                <a16:creationId xmlns:a16="http://schemas.microsoft.com/office/drawing/2014/main" id="{6D471ED7-22F3-4A02-B742-FA968A986E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1287" y="2415823"/>
            <a:ext cx="778052" cy="778052"/>
          </a:xfrm>
          <a:prstGeom prst="rect">
            <a:avLst/>
          </a:prstGeom>
        </p:spPr>
      </p:pic>
      <p:pic>
        <p:nvPicPr>
          <p:cNvPr id="12" name="Picture 11" descr="A close up of a logo&#10;&#10;Description generated with high confidence">
            <a:extLst>
              <a:ext uri="{FF2B5EF4-FFF2-40B4-BE49-F238E27FC236}">
                <a16:creationId xmlns:a16="http://schemas.microsoft.com/office/drawing/2014/main" id="{805AFBCB-B191-4626-A168-BCC6E90BBF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9022" y="3375379"/>
            <a:ext cx="789340" cy="789340"/>
          </a:xfrm>
          <a:prstGeom prst="rect">
            <a:avLst/>
          </a:prstGeom>
        </p:spPr>
      </p:pic>
      <p:pic>
        <p:nvPicPr>
          <p:cNvPr id="14" name="Picture 13">
            <a:extLst>
              <a:ext uri="{FF2B5EF4-FFF2-40B4-BE49-F238E27FC236}">
                <a16:creationId xmlns:a16="http://schemas.microsoft.com/office/drawing/2014/main" id="{660ACA8B-C3CA-4444-BFB9-5D2783300B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6754" y="4316941"/>
            <a:ext cx="824089" cy="800197"/>
          </a:xfrm>
          <a:prstGeom prst="rect">
            <a:avLst/>
          </a:prstGeom>
        </p:spPr>
      </p:pic>
      <p:cxnSp>
        <p:nvCxnSpPr>
          <p:cNvPr id="16" name="Straight Arrow Connector 15">
            <a:extLst>
              <a:ext uri="{FF2B5EF4-FFF2-40B4-BE49-F238E27FC236}">
                <a16:creationId xmlns:a16="http://schemas.microsoft.com/office/drawing/2014/main" id="{B1C0E265-E092-49E6-96D9-FB283A4187F9}"/>
              </a:ext>
            </a:extLst>
          </p:cNvPr>
          <p:cNvCxnSpPr/>
          <p:nvPr/>
        </p:nvCxnSpPr>
        <p:spPr>
          <a:xfrm>
            <a:off x="2923822" y="4018844"/>
            <a:ext cx="869245" cy="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a:extLst>
              <a:ext uri="{FF2B5EF4-FFF2-40B4-BE49-F238E27FC236}">
                <a16:creationId xmlns:a16="http://schemas.microsoft.com/office/drawing/2014/main" id="{C38E1E41-EB6F-4B8F-8527-82CF35E16BF6}"/>
              </a:ext>
            </a:extLst>
          </p:cNvPr>
          <p:cNvCxnSpPr/>
          <p:nvPr/>
        </p:nvCxnSpPr>
        <p:spPr>
          <a:xfrm>
            <a:off x="6835422" y="3934178"/>
            <a:ext cx="869245" cy="0"/>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id="{2EEE50A5-3AE1-4CC4-BCF0-BA4422A2BD9E}"/>
              </a:ext>
            </a:extLst>
          </p:cNvPr>
          <p:cNvCxnSpPr>
            <a:cxnSpLocks/>
          </p:cNvCxnSpPr>
          <p:nvPr/>
        </p:nvCxnSpPr>
        <p:spPr>
          <a:xfrm flipV="1">
            <a:off x="9189156" y="3115734"/>
            <a:ext cx="857955" cy="76764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F923EB27-CEC8-46CE-89E9-D87FB66F330A}"/>
              </a:ext>
            </a:extLst>
          </p:cNvPr>
          <p:cNvCxnSpPr>
            <a:cxnSpLocks/>
          </p:cNvCxnSpPr>
          <p:nvPr/>
        </p:nvCxnSpPr>
        <p:spPr>
          <a:xfrm>
            <a:off x="9194801" y="3889022"/>
            <a:ext cx="95391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a:extLst>
              <a:ext uri="{FF2B5EF4-FFF2-40B4-BE49-F238E27FC236}">
                <a16:creationId xmlns:a16="http://schemas.microsoft.com/office/drawing/2014/main" id="{D4ED0340-16A9-49A6-8482-DCB1EA32EFE7}"/>
              </a:ext>
            </a:extLst>
          </p:cNvPr>
          <p:cNvCxnSpPr>
            <a:cxnSpLocks/>
          </p:cNvCxnSpPr>
          <p:nvPr/>
        </p:nvCxnSpPr>
        <p:spPr>
          <a:xfrm>
            <a:off x="9200445" y="3883378"/>
            <a:ext cx="925688" cy="77893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1" name="Picture 30" descr="A close up of a sign&#10;&#10;Description generated with high confidence">
            <a:extLst>
              <a:ext uri="{FF2B5EF4-FFF2-40B4-BE49-F238E27FC236}">
                <a16:creationId xmlns:a16="http://schemas.microsoft.com/office/drawing/2014/main" id="{596A2B5F-E354-4BB7-A250-E61DC4E9B2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510" y="2354552"/>
            <a:ext cx="519289" cy="501536"/>
          </a:xfrm>
          <a:prstGeom prst="rect">
            <a:avLst/>
          </a:prstGeom>
        </p:spPr>
      </p:pic>
      <p:pic>
        <p:nvPicPr>
          <p:cNvPr id="33" name="Picture 32" descr="A picture containing wheel&#10;&#10;Description generated with high confidence">
            <a:extLst>
              <a:ext uri="{FF2B5EF4-FFF2-40B4-BE49-F238E27FC236}">
                <a16:creationId xmlns:a16="http://schemas.microsoft.com/office/drawing/2014/main" id="{1D41DD02-848E-4B59-B8C0-C343736319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6178" y="2367466"/>
            <a:ext cx="530577" cy="466045"/>
          </a:xfrm>
          <a:prstGeom prst="rect">
            <a:avLst/>
          </a:prstGeom>
        </p:spPr>
      </p:pic>
      <p:pic>
        <p:nvPicPr>
          <p:cNvPr id="35" name="Picture 34" descr="A close up of a sign&#10;&#10;Description generated with high confidence">
            <a:extLst>
              <a:ext uri="{FF2B5EF4-FFF2-40B4-BE49-F238E27FC236}">
                <a16:creationId xmlns:a16="http://schemas.microsoft.com/office/drawing/2014/main" id="{BE87115D-6C6E-401C-B9DE-585542D1AD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777" y="5289727"/>
            <a:ext cx="1003829" cy="1003829"/>
          </a:xfrm>
          <a:prstGeom prst="rect">
            <a:avLst/>
          </a:prstGeom>
        </p:spPr>
      </p:pic>
      <p:pic>
        <p:nvPicPr>
          <p:cNvPr id="37" name="Picture 36" descr="A picture containing transport, wheel&#10;&#10;Description generated with high confidence">
            <a:extLst>
              <a:ext uri="{FF2B5EF4-FFF2-40B4-BE49-F238E27FC236}">
                <a16:creationId xmlns:a16="http://schemas.microsoft.com/office/drawing/2014/main" id="{EBE044BA-8923-4D29-BF56-5E7D3DE8CF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78756" y="5380039"/>
            <a:ext cx="574850" cy="574850"/>
          </a:xfrm>
          <a:prstGeom prst="rect">
            <a:avLst/>
          </a:prstGeom>
        </p:spPr>
      </p:pic>
      <p:sp>
        <p:nvSpPr>
          <p:cNvPr id="38" name="TextBox 37">
            <a:extLst>
              <a:ext uri="{FF2B5EF4-FFF2-40B4-BE49-F238E27FC236}">
                <a16:creationId xmlns:a16="http://schemas.microsoft.com/office/drawing/2014/main" id="{D370D6E6-6DDC-4C1B-BDAA-142B1C07B163}"/>
              </a:ext>
            </a:extLst>
          </p:cNvPr>
          <p:cNvSpPr txBox="1"/>
          <p:nvPr/>
        </p:nvSpPr>
        <p:spPr>
          <a:xfrm>
            <a:off x="2698044" y="5655733"/>
            <a:ext cx="15352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Other Services</a:t>
            </a:r>
          </a:p>
        </p:txBody>
      </p:sp>
      <p:cxnSp>
        <p:nvCxnSpPr>
          <p:cNvPr id="40" name="Straight Arrow Connector 39">
            <a:extLst>
              <a:ext uri="{FF2B5EF4-FFF2-40B4-BE49-F238E27FC236}">
                <a16:creationId xmlns:a16="http://schemas.microsoft.com/office/drawing/2014/main" id="{34FF7073-8329-4294-BE19-E58A6320CC8C}"/>
              </a:ext>
            </a:extLst>
          </p:cNvPr>
          <p:cNvCxnSpPr>
            <a:cxnSpLocks/>
            <a:stCxn id="31" idx="2"/>
          </p:cNvCxnSpPr>
          <p:nvPr/>
        </p:nvCxnSpPr>
        <p:spPr>
          <a:xfrm flipH="1">
            <a:off x="1049867" y="2856088"/>
            <a:ext cx="11288" cy="462845"/>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7778880F-EBAB-45B8-BA82-18AF3BE4F1AF}"/>
              </a:ext>
            </a:extLst>
          </p:cNvPr>
          <p:cNvCxnSpPr/>
          <p:nvPr/>
        </p:nvCxnSpPr>
        <p:spPr>
          <a:xfrm flipH="1">
            <a:off x="2444045" y="2884309"/>
            <a:ext cx="5644" cy="462845"/>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8ADD9C32-0CBE-4FD9-9478-BC9EC909F3CA}"/>
              </a:ext>
            </a:extLst>
          </p:cNvPr>
          <p:cNvCxnSpPr/>
          <p:nvPr/>
        </p:nvCxnSpPr>
        <p:spPr>
          <a:xfrm flipH="1">
            <a:off x="1016001" y="4797776"/>
            <a:ext cx="5644" cy="462845"/>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410FED83-3E0B-4281-A2D3-092335697412}"/>
              </a:ext>
            </a:extLst>
          </p:cNvPr>
          <p:cNvCxnSpPr/>
          <p:nvPr/>
        </p:nvCxnSpPr>
        <p:spPr>
          <a:xfrm flipH="1">
            <a:off x="2432757" y="4837287"/>
            <a:ext cx="5644" cy="462845"/>
          </a:xfrm>
          <a:prstGeom prst="straightConnector1">
            <a:avLst/>
          </a:prstGeom>
          <a:ln>
            <a:headEnd type="triangle"/>
            <a:tailEnd type="triangle"/>
          </a:ln>
        </p:spPr>
        <p:style>
          <a:lnRef idx="3">
            <a:schemeClr val="accent2"/>
          </a:lnRef>
          <a:fillRef idx="0">
            <a:schemeClr val="accent2"/>
          </a:fillRef>
          <a:effectRef idx="2">
            <a:schemeClr val="accent2"/>
          </a:effectRef>
          <a:fontRef idx="minor">
            <a:schemeClr val="tx1"/>
          </a:fontRef>
        </p:style>
      </p:cxnSp>
      <p:pic>
        <p:nvPicPr>
          <p:cNvPr id="34" name="Picture 33">
            <a:extLst>
              <a:ext uri="{FF2B5EF4-FFF2-40B4-BE49-F238E27FC236}">
                <a16:creationId xmlns:a16="http://schemas.microsoft.com/office/drawing/2014/main" id="{085C35D9-CEFF-4BC3-9E90-407D62E65B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8437" y="2372961"/>
            <a:ext cx="778052" cy="778052"/>
          </a:xfrm>
          <a:prstGeom prst="rect">
            <a:avLst/>
          </a:prstGeom>
        </p:spPr>
      </p:pic>
      <p:pic>
        <p:nvPicPr>
          <p:cNvPr id="36" name="Picture 35" descr="A close up of a logo&#10;&#10;Description generated with high confidence">
            <a:extLst>
              <a:ext uri="{FF2B5EF4-FFF2-40B4-BE49-F238E27FC236}">
                <a16:creationId xmlns:a16="http://schemas.microsoft.com/office/drawing/2014/main" id="{2BE61B62-1896-4F1F-A9B0-84ECD3E5B4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6172" y="3332517"/>
            <a:ext cx="789340" cy="789340"/>
          </a:xfrm>
          <a:prstGeom prst="rect">
            <a:avLst/>
          </a:prstGeom>
        </p:spPr>
      </p:pic>
      <p:pic>
        <p:nvPicPr>
          <p:cNvPr id="39" name="Picture 38">
            <a:extLst>
              <a:ext uri="{FF2B5EF4-FFF2-40B4-BE49-F238E27FC236}">
                <a16:creationId xmlns:a16="http://schemas.microsoft.com/office/drawing/2014/main" id="{D33AA2A7-C987-4197-BF8D-C8AD5A93BA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3904" y="4274079"/>
            <a:ext cx="824089" cy="800197"/>
          </a:xfrm>
          <a:prstGeom prst="rect">
            <a:avLst/>
          </a:prstGeom>
        </p:spPr>
      </p:pic>
      <p:pic>
        <p:nvPicPr>
          <p:cNvPr id="7" name="Picture 6" descr="A close up of a sign&#10;&#10;Description automatically generated">
            <a:extLst>
              <a:ext uri="{FF2B5EF4-FFF2-40B4-BE49-F238E27FC236}">
                <a16:creationId xmlns:a16="http://schemas.microsoft.com/office/drawing/2014/main" id="{59C3FFD6-D4B3-4457-BFEC-64558FFBB49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74599" y="3318933"/>
            <a:ext cx="1369401" cy="1141870"/>
          </a:xfrm>
          <a:prstGeom prst="rect">
            <a:avLst/>
          </a:prstGeom>
        </p:spPr>
      </p:pic>
    </p:spTree>
    <p:extLst>
      <p:ext uri="{BB962C8B-B14F-4D97-AF65-F5344CB8AC3E}">
        <p14:creationId xmlns:p14="http://schemas.microsoft.com/office/powerpoint/2010/main" val="2643191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2000"/>
                                        <p:tgtEl>
                                          <p:spTgt spid="19"/>
                                        </p:tgtEl>
                                      </p:cBhvr>
                                    </p:animEffect>
                                    <p:anim calcmode="lin" valueType="num">
                                      <p:cBhvr>
                                        <p:cTn id="19" dur="2000" fill="hold"/>
                                        <p:tgtEl>
                                          <p:spTgt spid="19"/>
                                        </p:tgtEl>
                                        <p:attrNameLst>
                                          <p:attrName>ppt_w</p:attrName>
                                        </p:attrNameLst>
                                      </p:cBhvr>
                                      <p:tavLst>
                                        <p:tav tm="0" fmla="#ppt_w*sin(2.5*pi*$)">
                                          <p:val>
                                            <p:fltVal val="0"/>
                                          </p:val>
                                        </p:tav>
                                        <p:tav tm="100000">
                                          <p:val>
                                            <p:fltVal val="1"/>
                                          </p:val>
                                        </p:tav>
                                      </p:tavLst>
                                    </p:anim>
                                    <p:anim calcmode="lin" valueType="num">
                                      <p:cBhvr>
                                        <p:cTn id="20" dur="2000" fill="hold"/>
                                        <p:tgtEl>
                                          <p:spTgt spid="19"/>
                                        </p:tgtEl>
                                        <p:attrNameLst>
                                          <p:attrName>ppt_h</p:attrName>
                                        </p:attrNameLst>
                                      </p:cBhvr>
                                      <p:tavLst>
                                        <p:tav tm="0">
                                          <p:val>
                                            <p:strVal val="#ppt_h"/>
                                          </p:val>
                                        </p:tav>
                                        <p:tav tm="100000">
                                          <p:val>
                                            <p:strVal val="#ppt_h"/>
                                          </p:val>
                                        </p:tav>
                                      </p:tavLst>
                                    </p:anim>
                                  </p:childTnLst>
                                </p:cTn>
                              </p:par>
                              <p:par>
                                <p:cTn id="21" presetID="45"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2000"/>
                                        <p:tgtEl>
                                          <p:spTgt spid="21"/>
                                        </p:tgtEl>
                                      </p:cBhvr>
                                    </p:animEffect>
                                    <p:anim calcmode="lin" valueType="num">
                                      <p:cBhvr>
                                        <p:cTn id="24" dur="2000" fill="hold"/>
                                        <p:tgtEl>
                                          <p:spTgt spid="21"/>
                                        </p:tgtEl>
                                        <p:attrNameLst>
                                          <p:attrName>ppt_w</p:attrName>
                                        </p:attrNameLst>
                                      </p:cBhvr>
                                      <p:tavLst>
                                        <p:tav tm="0" fmla="#ppt_w*sin(2.5*pi*$)">
                                          <p:val>
                                            <p:fltVal val="0"/>
                                          </p:val>
                                        </p:tav>
                                        <p:tav tm="100000">
                                          <p:val>
                                            <p:fltVal val="1"/>
                                          </p:val>
                                        </p:tav>
                                      </p:tavLst>
                                    </p:anim>
                                    <p:anim calcmode="lin" valueType="num">
                                      <p:cBhvr>
                                        <p:cTn id="25" dur="2000" fill="hold"/>
                                        <p:tgtEl>
                                          <p:spTgt spid="21"/>
                                        </p:tgtEl>
                                        <p:attrNameLst>
                                          <p:attrName>ppt_h</p:attrName>
                                        </p:attrNameLst>
                                      </p:cBhvr>
                                      <p:tavLst>
                                        <p:tav tm="0">
                                          <p:val>
                                            <p:strVal val="#ppt_h"/>
                                          </p:val>
                                        </p:tav>
                                        <p:tav tm="100000">
                                          <p:val>
                                            <p:strVal val="#ppt_h"/>
                                          </p:val>
                                        </p:tav>
                                      </p:tavLst>
                                    </p:anim>
                                  </p:childTnLst>
                                </p:cTn>
                              </p:par>
                              <p:par>
                                <p:cTn id="26" presetID="45"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2000"/>
                                        <p:tgtEl>
                                          <p:spTgt spid="22"/>
                                        </p:tgtEl>
                                      </p:cBhvr>
                                    </p:animEffect>
                                    <p:anim calcmode="lin" valueType="num">
                                      <p:cBhvr>
                                        <p:cTn id="29" dur="2000" fill="hold"/>
                                        <p:tgtEl>
                                          <p:spTgt spid="22"/>
                                        </p:tgtEl>
                                        <p:attrNameLst>
                                          <p:attrName>ppt_w</p:attrName>
                                        </p:attrNameLst>
                                      </p:cBhvr>
                                      <p:tavLst>
                                        <p:tav tm="0" fmla="#ppt_w*sin(2.5*pi*$)">
                                          <p:val>
                                            <p:fltVal val="0"/>
                                          </p:val>
                                        </p:tav>
                                        <p:tav tm="100000">
                                          <p:val>
                                            <p:fltVal val="1"/>
                                          </p:val>
                                        </p:tav>
                                      </p:tavLst>
                                    </p:anim>
                                    <p:anim calcmode="lin" valueType="num">
                                      <p:cBhvr>
                                        <p:cTn id="30"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down)">
                                      <p:cBhvr>
                                        <p:cTn id="35" dur="500"/>
                                        <p:tgtEl>
                                          <p:spTgt spid="34"/>
                                        </p:tgtEl>
                                      </p:cBhvr>
                                    </p:animEffect>
                                  </p:childTnLst>
                                </p:cTn>
                              </p:par>
                              <p:par>
                                <p:cTn id="36" presetID="22" presetClass="entr" presetSubtype="4"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down)">
                                      <p:cBhvr>
                                        <p:cTn id="38" dur="500"/>
                                        <p:tgtEl>
                                          <p:spTgt spid="36"/>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1000"/>
                                        <p:tgtEl>
                                          <p:spTgt spid="6"/>
                                        </p:tgtEl>
                                      </p:cBhvr>
                                    </p:animEffect>
                                    <p:anim calcmode="lin" valueType="num">
                                      <p:cBhvr>
                                        <p:cTn id="47" dur="1000" fill="hold"/>
                                        <p:tgtEl>
                                          <p:spTgt spid="6"/>
                                        </p:tgtEl>
                                        <p:attrNameLst>
                                          <p:attrName>ppt_x</p:attrName>
                                        </p:attrNameLst>
                                      </p:cBhvr>
                                      <p:tavLst>
                                        <p:tav tm="0">
                                          <p:val>
                                            <p:strVal val="#ppt_x"/>
                                          </p:val>
                                        </p:tav>
                                        <p:tav tm="100000">
                                          <p:val>
                                            <p:strVal val="#ppt_x"/>
                                          </p:val>
                                        </p:tav>
                                      </p:tavLst>
                                    </p:anim>
                                    <p:anim calcmode="lin" valueType="num">
                                      <p:cBhvr>
                                        <p:cTn id="48" dur="1000" fill="hold"/>
                                        <p:tgtEl>
                                          <p:spTgt spid="6"/>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0"/>
                                        <p:tgtEl>
                                          <p:spTgt spid="16"/>
                                        </p:tgtEl>
                                      </p:cBhvr>
                                    </p:animEffect>
                                    <p:anim calcmode="lin" valueType="num">
                                      <p:cBhvr>
                                        <p:cTn id="52" dur="1000" fill="hold"/>
                                        <p:tgtEl>
                                          <p:spTgt spid="16"/>
                                        </p:tgtEl>
                                        <p:attrNameLst>
                                          <p:attrName>ppt_x</p:attrName>
                                        </p:attrNameLst>
                                      </p:cBhvr>
                                      <p:tavLst>
                                        <p:tav tm="0">
                                          <p:val>
                                            <p:strVal val="#ppt_x"/>
                                          </p:val>
                                        </p:tav>
                                        <p:tav tm="100000">
                                          <p:val>
                                            <p:strVal val="#ppt_x"/>
                                          </p:val>
                                        </p:tav>
                                      </p:tavLst>
                                    </p:anim>
                                    <p:anim calcmode="lin" valueType="num">
                                      <p:cBhvr>
                                        <p:cTn id="53" dur="1000" fill="hold"/>
                                        <p:tgtEl>
                                          <p:spTgt spid="16"/>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1000"/>
                                        <p:tgtEl>
                                          <p:spTgt spid="17"/>
                                        </p:tgtEl>
                                      </p:cBhvr>
                                    </p:animEffect>
                                    <p:anim calcmode="lin" valueType="num">
                                      <p:cBhvr>
                                        <p:cTn id="57" dur="1000" fill="hold"/>
                                        <p:tgtEl>
                                          <p:spTgt spid="17"/>
                                        </p:tgtEl>
                                        <p:attrNameLst>
                                          <p:attrName>ppt_x</p:attrName>
                                        </p:attrNameLst>
                                      </p:cBhvr>
                                      <p:tavLst>
                                        <p:tav tm="0">
                                          <p:val>
                                            <p:strVal val="#ppt_x"/>
                                          </p:val>
                                        </p:tav>
                                        <p:tav tm="100000">
                                          <p:val>
                                            <p:strVal val="#ppt_x"/>
                                          </p:val>
                                        </p:tav>
                                      </p:tavLst>
                                    </p:anim>
                                    <p:anim calcmode="lin" valueType="num">
                                      <p:cBhvr>
                                        <p:cTn id="5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43"/>
                                        </p:tgtEl>
                                        <p:attrNameLst>
                                          <p:attrName>style.visibility</p:attrName>
                                        </p:attrNameLst>
                                      </p:cBhvr>
                                      <p:to>
                                        <p:strVal val="visible"/>
                                      </p:to>
                                    </p:set>
                                    <p:anim calcmode="lin" valueType="num">
                                      <p:cBhvr additive="base">
                                        <p:cTn id="63" dur="500" fill="hold"/>
                                        <p:tgtEl>
                                          <p:spTgt spid="43"/>
                                        </p:tgtEl>
                                        <p:attrNameLst>
                                          <p:attrName>ppt_x</p:attrName>
                                        </p:attrNameLst>
                                      </p:cBhvr>
                                      <p:tavLst>
                                        <p:tav tm="0">
                                          <p:val>
                                            <p:strVal val="#ppt_x"/>
                                          </p:val>
                                        </p:tav>
                                        <p:tav tm="100000">
                                          <p:val>
                                            <p:strVal val="#ppt_x"/>
                                          </p:val>
                                        </p:tav>
                                      </p:tavLst>
                                    </p:anim>
                                    <p:anim calcmode="lin" valueType="num">
                                      <p:cBhvr additive="base">
                                        <p:cTn id="64"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6" presetClass="entr" presetSubtype="16" fill="hold" nodeType="click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circle(in)">
                                      <p:cBhvr>
                                        <p:cTn id="69" dur="2000"/>
                                        <p:tgtEl>
                                          <p:spTgt spid="35"/>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44"/>
                                        </p:tgtEl>
                                        <p:attrNameLst>
                                          <p:attrName>style.visibility</p:attrName>
                                        </p:attrNameLst>
                                      </p:cBhvr>
                                      <p:to>
                                        <p:strVal val="visible"/>
                                      </p:to>
                                    </p:set>
                                    <p:anim calcmode="lin" valueType="num">
                                      <p:cBhvr additive="base">
                                        <p:cTn id="74" dur="500" fill="hold"/>
                                        <p:tgtEl>
                                          <p:spTgt spid="44"/>
                                        </p:tgtEl>
                                        <p:attrNameLst>
                                          <p:attrName>ppt_x</p:attrName>
                                        </p:attrNameLst>
                                      </p:cBhvr>
                                      <p:tavLst>
                                        <p:tav tm="0">
                                          <p:val>
                                            <p:strVal val="#ppt_x"/>
                                          </p:val>
                                        </p:tav>
                                        <p:tav tm="100000">
                                          <p:val>
                                            <p:strVal val="#ppt_x"/>
                                          </p:val>
                                        </p:tav>
                                      </p:tavLst>
                                    </p:anim>
                                    <p:anim calcmode="lin" valueType="num">
                                      <p:cBhvr additive="base">
                                        <p:cTn id="75"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6" presetClass="entr" presetSubtype="16" fill="hold" nodeType="click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circle(in)">
                                      <p:cBhvr>
                                        <p:cTn id="80" dur="2000"/>
                                        <p:tgtEl>
                                          <p:spTgt spid="37"/>
                                        </p:tgtEl>
                                      </p:cBhvr>
                                    </p:animEffect>
                                  </p:childTnLst>
                                </p:cTn>
                              </p:par>
                              <p:par>
                                <p:cTn id="81" presetID="6" presetClass="entr" presetSubtype="16"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circle(in)">
                                      <p:cBhvr>
                                        <p:cTn id="83" dur="2000"/>
                                        <p:tgtEl>
                                          <p:spTgt spid="38"/>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40"/>
                                        </p:tgtEl>
                                        <p:attrNameLst>
                                          <p:attrName>style.visibility</p:attrName>
                                        </p:attrNameLst>
                                      </p:cBhvr>
                                      <p:to>
                                        <p:strVal val="visible"/>
                                      </p:to>
                                    </p:set>
                                    <p:anim calcmode="lin" valueType="num">
                                      <p:cBhvr additive="base">
                                        <p:cTn id="88" dur="500" fill="hold"/>
                                        <p:tgtEl>
                                          <p:spTgt spid="40"/>
                                        </p:tgtEl>
                                        <p:attrNameLst>
                                          <p:attrName>ppt_x</p:attrName>
                                        </p:attrNameLst>
                                      </p:cBhvr>
                                      <p:tavLst>
                                        <p:tav tm="0">
                                          <p:val>
                                            <p:strVal val="#ppt_x"/>
                                          </p:val>
                                        </p:tav>
                                        <p:tav tm="100000">
                                          <p:val>
                                            <p:strVal val="#ppt_x"/>
                                          </p:val>
                                        </p:tav>
                                      </p:tavLst>
                                    </p:anim>
                                    <p:anim calcmode="lin" valueType="num">
                                      <p:cBhvr additive="base">
                                        <p:cTn id="8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6" presetClass="entr" presetSubtype="16" fill="hold" nodeType="clickEffect">
                                  <p:stCondLst>
                                    <p:cond delay="0"/>
                                  </p:stCondLst>
                                  <p:childTnLst>
                                    <p:set>
                                      <p:cBhvr>
                                        <p:cTn id="93" dur="1" fill="hold">
                                          <p:stCondLst>
                                            <p:cond delay="0"/>
                                          </p:stCondLst>
                                        </p:cTn>
                                        <p:tgtEl>
                                          <p:spTgt spid="31"/>
                                        </p:tgtEl>
                                        <p:attrNameLst>
                                          <p:attrName>style.visibility</p:attrName>
                                        </p:attrNameLst>
                                      </p:cBhvr>
                                      <p:to>
                                        <p:strVal val="visible"/>
                                      </p:to>
                                    </p:set>
                                    <p:animEffect transition="in" filter="circle(in)">
                                      <p:cBhvr>
                                        <p:cTn id="94" dur="2000"/>
                                        <p:tgtEl>
                                          <p:spTgt spid="31"/>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nodeType="clickEffect">
                                  <p:stCondLst>
                                    <p:cond delay="0"/>
                                  </p:stCondLst>
                                  <p:childTnLst>
                                    <p:set>
                                      <p:cBhvr>
                                        <p:cTn id="98" dur="1" fill="hold">
                                          <p:stCondLst>
                                            <p:cond delay="0"/>
                                          </p:stCondLst>
                                        </p:cTn>
                                        <p:tgtEl>
                                          <p:spTgt spid="41"/>
                                        </p:tgtEl>
                                        <p:attrNameLst>
                                          <p:attrName>style.visibility</p:attrName>
                                        </p:attrNameLst>
                                      </p:cBhvr>
                                      <p:to>
                                        <p:strVal val="visible"/>
                                      </p:to>
                                    </p:set>
                                    <p:anim calcmode="lin" valueType="num">
                                      <p:cBhvr additive="base">
                                        <p:cTn id="99" dur="500" fill="hold"/>
                                        <p:tgtEl>
                                          <p:spTgt spid="41"/>
                                        </p:tgtEl>
                                        <p:attrNameLst>
                                          <p:attrName>ppt_x</p:attrName>
                                        </p:attrNameLst>
                                      </p:cBhvr>
                                      <p:tavLst>
                                        <p:tav tm="0">
                                          <p:val>
                                            <p:strVal val="#ppt_x"/>
                                          </p:val>
                                        </p:tav>
                                        <p:tav tm="100000">
                                          <p:val>
                                            <p:strVal val="#ppt_x"/>
                                          </p:val>
                                        </p:tav>
                                      </p:tavLst>
                                    </p:anim>
                                    <p:anim calcmode="lin" valueType="num">
                                      <p:cBhvr additive="base">
                                        <p:cTn id="10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6" presetClass="entr" presetSubtype="16" fill="hold" nodeType="click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circle(in)">
                                      <p:cBhvr>
                                        <p:cTn id="105"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 name="Group 25">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7"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1"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2"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3"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43"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44"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49" name="Group 48">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50" name="Rectangle 49">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Rectangle 51">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A2C243CA-8C55-4A62-9F03-BC6B0CEBED66}"/>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Azure Bot Service</a:t>
            </a:r>
          </a:p>
        </p:txBody>
      </p:sp>
      <p:sp>
        <p:nvSpPr>
          <p:cNvPr id="3" name="Content Placeholder 2">
            <a:extLst>
              <a:ext uri="{FF2B5EF4-FFF2-40B4-BE49-F238E27FC236}">
                <a16:creationId xmlns:a16="http://schemas.microsoft.com/office/drawing/2014/main" id="{8038EE00-AA7A-402B-8E04-81D18D54AC48}"/>
              </a:ext>
            </a:extLst>
          </p:cNvPr>
          <p:cNvSpPr>
            <a:spLocks noGrp="1"/>
          </p:cNvSpPr>
          <p:nvPr>
            <p:ph idx="1"/>
          </p:nvPr>
        </p:nvSpPr>
        <p:spPr>
          <a:xfrm>
            <a:off x="5120640" y="804672"/>
            <a:ext cx="6281928" cy="5248656"/>
          </a:xfrm>
        </p:spPr>
        <p:txBody>
          <a:bodyPr anchor="ctr">
            <a:normAutofit/>
          </a:bodyPr>
          <a:lstStyle/>
          <a:p>
            <a:r>
              <a:rPr lang="en-US" sz="2000">
                <a:latin typeface="+mj-lt"/>
                <a:cs typeface="Segoe UI" panose="020B0502040204020203" pitchFamily="34" charset="0"/>
              </a:rPr>
              <a:t>Speeds up development by providing an integrated environment </a:t>
            </a:r>
          </a:p>
          <a:p>
            <a:r>
              <a:rPr lang="en-US" sz="2000">
                <a:latin typeface="+mj-lt"/>
                <a:cs typeface="Segoe UI" panose="020B0502040204020203" pitchFamily="34" charset="0"/>
              </a:rPr>
              <a:t>Get started in seconds with out-of-the-box templates for scenarios including </a:t>
            </a:r>
          </a:p>
          <a:p>
            <a:pPr marL="0" indent="0">
              <a:buNone/>
            </a:pPr>
            <a:r>
              <a:rPr lang="en-US" sz="2000">
                <a:latin typeface="+mj-lt"/>
                <a:cs typeface="Segoe UI" panose="020B0502040204020203" pitchFamily="34" charset="0"/>
              </a:rPr>
              <a:t>    Basic, </a:t>
            </a:r>
          </a:p>
          <a:p>
            <a:pPr marL="0" indent="0">
              <a:buNone/>
            </a:pPr>
            <a:r>
              <a:rPr lang="en-US" sz="2000">
                <a:latin typeface="+mj-lt"/>
                <a:cs typeface="Segoe UI" panose="020B0502040204020203" pitchFamily="34" charset="0"/>
              </a:rPr>
              <a:t>    Form, </a:t>
            </a:r>
          </a:p>
          <a:p>
            <a:pPr marL="0" indent="0">
              <a:buNone/>
            </a:pPr>
            <a:r>
              <a:rPr lang="en-US" sz="2000">
                <a:latin typeface="+mj-lt"/>
                <a:cs typeface="Segoe UI" panose="020B0502040204020203" pitchFamily="34" charset="0"/>
              </a:rPr>
              <a:t>    Language understanding, </a:t>
            </a:r>
          </a:p>
          <a:p>
            <a:pPr marL="0" indent="0">
              <a:buNone/>
            </a:pPr>
            <a:r>
              <a:rPr lang="en-US" sz="2000">
                <a:latin typeface="+mj-lt"/>
                <a:cs typeface="Segoe UI" panose="020B0502040204020203" pitchFamily="34" charset="0"/>
              </a:rPr>
              <a:t>    Question and Answer, and </a:t>
            </a:r>
          </a:p>
          <a:p>
            <a:pPr marL="0" indent="0">
              <a:buNone/>
            </a:pPr>
            <a:r>
              <a:rPr lang="en-US" sz="2000">
                <a:latin typeface="+mj-lt"/>
                <a:cs typeface="Segoe UI" panose="020B0502040204020203" pitchFamily="34" charset="0"/>
              </a:rPr>
              <a:t>    Proactive bots.</a:t>
            </a:r>
          </a:p>
        </p:txBody>
      </p:sp>
    </p:spTree>
    <p:extLst>
      <p:ext uri="{BB962C8B-B14F-4D97-AF65-F5344CB8AC3E}">
        <p14:creationId xmlns:p14="http://schemas.microsoft.com/office/powerpoint/2010/main" val="1874319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A51E-0C26-476C-94AC-3057691DF2DD}"/>
              </a:ext>
            </a:extLst>
          </p:cNvPr>
          <p:cNvSpPr>
            <a:spLocks noGrp="1"/>
          </p:cNvSpPr>
          <p:nvPr>
            <p:ph type="title"/>
          </p:nvPr>
        </p:nvSpPr>
        <p:spPr>
          <a:xfrm>
            <a:off x="1136428" y="627564"/>
            <a:ext cx="7474172" cy="1325563"/>
          </a:xfrm>
        </p:spPr>
        <p:txBody>
          <a:bodyPr>
            <a:normAutofit/>
          </a:bodyPr>
          <a:lstStyle/>
          <a:p>
            <a:r>
              <a:rPr lang="en-US" dirty="0" err="1"/>
              <a:t>QnA</a:t>
            </a:r>
            <a:r>
              <a:rPr lang="en-US" dirty="0"/>
              <a:t> Maker</a:t>
            </a:r>
          </a:p>
        </p:txBody>
      </p:sp>
      <p:sp>
        <p:nvSpPr>
          <p:cNvPr id="6" name="Content Placeholder 5">
            <a:extLst>
              <a:ext uri="{FF2B5EF4-FFF2-40B4-BE49-F238E27FC236}">
                <a16:creationId xmlns:a16="http://schemas.microsoft.com/office/drawing/2014/main" id="{0A6AC436-2147-4C04-B3E4-B7EEB665850E}"/>
              </a:ext>
            </a:extLst>
          </p:cNvPr>
          <p:cNvSpPr>
            <a:spLocks noGrp="1"/>
          </p:cNvSpPr>
          <p:nvPr>
            <p:ph idx="1"/>
          </p:nvPr>
        </p:nvSpPr>
        <p:spPr>
          <a:xfrm>
            <a:off x="1024159" y="1546727"/>
            <a:ext cx="6467867" cy="3450613"/>
          </a:xfrm>
        </p:spPr>
        <p:txBody>
          <a:bodyPr anchor="ctr">
            <a:normAutofit/>
          </a:bodyPr>
          <a:lstStyle/>
          <a:p>
            <a:r>
              <a:rPr lang="en-US" sz="2400" dirty="0"/>
              <a:t>Respond to user's questions in a more natural, conversational way.</a:t>
            </a:r>
          </a:p>
          <a:p>
            <a:r>
              <a:rPr lang="en-US" sz="2400" dirty="0"/>
              <a:t>Build, train and publish a simple question and answer bot based on FAQ URLs, structured documents, product manuals or editorial content in minutes.</a:t>
            </a:r>
          </a:p>
        </p:txBody>
      </p:sp>
      <p:sp>
        <p:nvSpPr>
          <p:cNvPr id="21" name="Rectangle 17">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02BD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 up of a sign&#10;&#10;Description automatically generated">
            <a:extLst>
              <a:ext uri="{FF2B5EF4-FFF2-40B4-BE49-F238E27FC236}">
                <a16:creationId xmlns:a16="http://schemas.microsoft.com/office/drawing/2014/main" id="{D314E2AD-ADBC-4D3D-BFAA-FD09277D1739}"/>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40" r="-3" b="117"/>
          <a:stretch/>
        </p:blipFill>
        <p:spPr>
          <a:xfrm>
            <a:off x="9030743" y="2474254"/>
            <a:ext cx="1912560" cy="1909489"/>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Tree>
    <p:extLst>
      <p:ext uri="{BB962C8B-B14F-4D97-AF65-F5344CB8AC3E}">
        <p14:creationId xmlns:p14="http://schemas.microsoft.com/office/powerpoint/2010/main" val="2537257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B420C-42A4-4911-984B-3C7CD1E3D510}"/>
              </a:ext>
            </a:extLst>
          </p:cNvPr>
          <p:cNvSpPr>
            <a:spLocks noGrp="1"/>
          </p:cNvSpPr>
          <p:nvPr>
            <p:ph type="title"/>
          </p:nvPr>
        </p:nvSpPr>
        <p:spPr>
          <a:xfrm>
            <a:off x="1136428" y="627564"/>
            <a:ext cx="7474172" cy="1325563"/>
          </a:xfrm>
        </p:spPr>
        <p:txBody>
          <a:bodyPr>
            <a:normAutofit/>
          </a:bodyPr>
          <a:lstStyle/>
          <a:p>
            <a:r>
              <a:rPr lang="en-US" dirty="0"/>
              <a:t>LUIS</a:t>
            </a:r>
          </a:p>
        </p:txBody>
      </p:sp>
      <p:sp>
        <p:nvSpPr>
          <p:cNvPr id="6" name="Content Placeholder 5">
            <a:extLst>
              <a:ext uri="{FF2B5EF4-FFF2-40B4-BE49-F238E27FC236}">
                <a16:creationId xmlns:a16="http://schemas.microsoft.com/office/drawing/2014/main" id="{59064D35-8B35-4DB3-A4EC-D92228D61D7A}"/>
              </a:ext>
            </a:extLst>
          </p:cNvPr>
          <p:cNvSpPr>
            <a:spLocks noGrp="1"/>
          </p:cNvSpPr>
          <p:nvPr>
            <p:ph idx="1"/>
          </p:nvPr>
        </p:nvSpPr>
        <p:spPr>
          <a:xfrm>
            <a:off x="1136428" y="1826617"/>
            <a:ext cx="6467867" cy="3450613"/>
          </a:xfrm>
        </p:spPr>
        <p:txBody>
          <a:bodyPr anchor="ctr">
            <a:normAutofit/>
          </a:bodyPr>
          <a:lstStyle/>
          <a:p>
            <a:r>
              <a:rPr lang="en-US" sz="2400" dirty="0"/>
              <a:t>Language Understanding (LUIS) allows your application to understand what a person wants in their own words</a:t>
            </a:r>
          </a:p>
          <a:p>
            <a:r>
              <a:rPr lang="en-US" sz="2400" dirty="0"/>
              <a:t>LUIS uses machine learning to allow developers to build applications that can receive user input in natural language and extract meaning from it</a:t>
            </a:r>
          </a:p>
        </p:txBody>
      </p:sp>
      <p:sp>
        <p:nvSpPr>
          <p:cNvPr id="21" name="Rectangle 20">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01C2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a:extLst>
              <a:ext uri="{FF2B5EF4-FFF2-40B4-BE49-F238E27FC236}">
                <a16:creationId xmlns:a16="http://schemas.microsoft.com/office/drawing/2014/main" id="{8729E3C6-D792-4851-86CC-118E1B08F314}"/>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r="-3" b="157"/>
          <a:stretch/>
        </p:blipFill>
        <p:spPr>
          <a:xfrm>
            <a:off x="9030743" y="2474254"/>
            <a:ext cx="1912560" cy="1909489"/>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spTree>
    <p:extLst>
      <p:ext uri="{BB962C8B-B14F-4D97-AF65-F5344CB8AC3E}">
        <p14:creationId xmlns:p14="http://schemas.microsoft.com/office/powerpoint/2010/main" val="4030778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45D6445-66E7-492D-95EC-021C476DF332}"/>
              </a:ext>
            </a:extLst>
          </p:cNvPr>
          <p:cNvPicPr>
            <a:picLocks noGrp="1" noChangeAspect="1"/>
          </p:cNvPicPr>
          <p:nvPr>
            <p:ph sz="quarter" idx="17"/>
          </p:nvPr>
        </p:nvPicPr>
        <p:blipFill>
          <a:blip r:embed="rId3"/>
          <a:stretch>
            <a:fillRect/>
          </a:stretch>
        </p:blipFill>
        <p:spPr>
          <a:xfrm>
            <a:off x="455995" y="2613246"/>
            <a:ext cx="3613454" cy="1241868"/>
          </a:xfrm>
          <a:prstGeom prst="rect">
            <a:avLst/>
          </a:prstGeom>
        </p:spPr>
      </p:pic>
      <p:sp>
        <p:nvSpPr>
          <p:cNvPr id="2" name="Title 1">
            <a:extLst>
              <a:ext uri="{FF2B5EF4-FFF2-40B4-BE49-F238E27FC236}">
                <a16:creationId xmlns:a16="http://schemas.microsoft.com/office/drawing/2014/main" id="{8F5F835D-077E-45B3-85BB-C821257C9D81}"/>
              </a:ext>
            </a:extLst>
          </p:cNvPr>
          <p:cNvSpPr>
            <a:spLocks noGrp="1"/>
          </p:cNvSpPr>
          <p:nvPr>
            <p:ph type="title"/>
          </p:nvPr>
        </p:nvSpPr>
        <p:spPr/>
        <p:txBody>
          <a:bodyPr/>
          <a:lstStyle/>
          <a:p>
            <a:r>
              <a:rPr lang="en-US" dirty="0"/>
              <a:t>Deploying Bots to Microsoft Teams</a:t>
            </a:r>
          </a:p>
        </p:txBody>
      </p:sp>
      <p:sp>
        <p:nvSpPr>
          <p:cNvPr id="3" name="Text Placeholder 2">
            <a:extLst>
              <a:ext uri="{FF2B5EF4-FFF2-40B4-BE49-F238E27FC236}">
                <a16:creationId xmlns:a16="http://schemas.microsoft.com/office/drawing/2014/main" id="{7A2B27FC-6F8B-4F8B-8789-98EE05355A10}"/>
              </a:ext>
            </a:extLst>
          </p:cNvPr>
          <p:cNvSpPr>
            <a:spLocks noGrp="1"/>
          </p:cNvSpPr>
          <p:nvPr>
            <p:ph type="body" sz="quarter" idx="11"/>
          </p:nvPr>
        </p:nvSpPr>
        <p:spPr>
          <a:xfrm>
            <a:off x="455995" y="4927710"/>
            <a:ext cx="2771135" cy="1697210"/>
          </a:xfrm>
        </p:spPr>
        <p:txBody>
          <a:bodyPr/>
          <a:lstStyle/>
          <a:p>
            <a:r>
              <a:rPr lang="en-US" sz="1765" b="0" dirty="0">
                <a:latin typeface="+mj-lt"/>
              </a:rPr>
              <a:t>Design a great bot</a:t>
            </a:r>
          </a:p>
          <a:p>
            <a:r>
              <a:rPr lang="en-US" b="0" dirty="0">
                <a:solidFill>
                  <a:schemeClr val="tx1"/>
                </a:solidFill>
              </a:rPr>
              <a:t>Be responsive – respond to messages and events</a:t>
            </a:r>
          </a:p>
          <a:p>
            <a:r>
              <a:rPr lang="en-US" b="0" dirty="0">
                <a:solidFill>
                  <a:schemeClr val="tx1"/>
                </a:solidFill>
              </a:rPr>
              <a:t>Recognize and respond to questions and non-questions</a:t>
            </a:r>
          </a:p>
          <a:p>
            <a:r>
              <a:rPr lang="en-US" b="0" dirty="0">
                <a:solidFill>
                  <a:schemeClr val="tx1"/>
                </a:solidFill>
              </a:rPr>
              <a:t>Have a personality</a:t>
            </a:r>
          </a:p>
        </p:txBody>
      </p:sp>
      <p:sp>
        <p:nvSpPr>
          <p:cNvPr id="4" name="Text Placeholder 3">
            <a:extLst>
              <a:ext uri="{FF2B5EF4-FFF2-40B4-BE49-F238E27FC236}">
                <a16:creationId xmlns:a16="http://schemas.microsoft.com/office/drawing/2014/main" id="{46763611-A135-4E98-A4DC-490E5344B6F9}"/>
              </a:ext>
            </a:extLst>
          </p:cNvPr>
          <p:cNvSpPr>
            <a:spLocks noGrp="1"/>
          </p:cNvSpPr>
          <p:nvPr>
            <p:ph type="body" sz="quarter" idx="12"/>
          </p:nvPr>
        </p:nvSpPr>
        <p:spPr>
          <a:xfrm>
            <a:off x="4300039" y="4927710"/>
            <a:ext cx="3618381" cy="1269578"/>
          </a:xfrm>
        </p:spPr>
        <p:txBody>
          <a:bodyPr/>
          <a:lstStyle/>
          <a:p>
            <a:r>
              <a:rPr lang="en-US" sz="1765" b="0" dirty="0">
                <a:latin typeface="+mj-lt"/>
              </a:rPr>
              <a:t>Develop your bot</a:t>
            </a:r>
          </a:p>
          <a:p>
            <a:pPr lvl="1">
              <a:spcBef>
                <a:spcPts val="882"/>
              </a:spcBef>
            </a:pPr>
            <a:r>
              <a:rPr lang="en-US" dirty="0"/>
              <a:t>Bot Builder SDK for .NET</a:t>
            </a:r>
          </a:p>
          <a:p>
            <a:pPr lvl="1">
              <a:spcBef>
                <a:spcPts val="882"/>
              </a:spcBef>
            </a:pPr>
            <a:r>
              <a:rPr lang="en-US" dirty="0"/>
              <a:t>Bot Builder SDK for Node.js</a:t>
            </a:r>
          </a:p>
          <a:p>
            <a:pPr marL="280121" lvl="1" indent="-280121">
              <a:spcBef>
                <a:spcPts val="882"/>
              </a:spcBef>
              <a:buFont typeface="Arial" panose="020B0604020202020204" pitchFamily="34" charset="0"/>
              <a:buChar char="•"/>
            </a:pPr>
            <a:endParaRPr lang="en-US" sz="1568" dirty="0"/>
          </a:p>
        </p:txBody>
      </p:sp>
      <p:sp>
        <p:nvSpPr>
          <p:cNvPr id="5" name="Text Placeholder 4">
            <a:extLst>
              <a:ext uri="{FF2B5EF4-FFF2-40B4-BE49-F238E27FC236}">
                <a16:creationId xmlns:a16="http://schemas.microsoft.com/office/drawing/2014/main" id="{447184D4-9832-4B94-A802-31AC1B34C1DB}"/>
              </a:ext>
            </a:extLst>
          </p:cNvPr>
          <p:cNvSpPr>
            <a:spLocks noGrp="1"/>
          </p:cNvSpPr>
          <p:nvPr>
            <p:ph type="body" sz="quarter" idx="13"/>
          </p:nvPr>
        </p:nvSpPr>
        <p:spPr>
          <a:xfrm>
            <a:off x="8144084" y="4927710"/>
            <a:ext cx="3618380" cy="1470916"/>
          </a:xfrm>
        </p:spPr>
        <p:txBody>
          <a:bodyPr/>
          <a:lstStyle/>
          <a:p>
            <a:r>
              <a:rPr lang="en-US" sz="1765" b="0" dirty="0">
                <a:latin typeface="+mj-lt"/>
              </a:rPr>
              <a:t>Register and deploy your bot</a:t>
            </a:r>
          </a:p>
          <a:p>
            <a:pPr lvl="1">
              <a:spcBef>
                <a:spcPts val="882"/>
              </a:spcBef>
            </a:pPr>
            <a:r>
              <a:rPr lang="en-US" dirty="0"/>
              <a:t>Get a Bot ID and App ID/Secret </a:t>
            </a:r>
            <a:br>
              <a:rPr lang="en-US" dirty="0"/>
            </a:br>
            <a:r>
              <a:rPr lang="en-US" dirty="0"/>
              <a:t>and configure bot</a:t>
            </a:r>
          </a:p>
          <a:p>
            <a:pPr lvl="1">
              <a:spcBef>
                <a:spcPts val="882"/>
              </a:spcBef>
            </a:pPr>
            <a:r>
              <a:rPr lang="en-US" dirty="0"/>
              <a:t>Make sure bot is reachable from the internet</a:t>
            </a:r>
          </a:p>
          <a:p>
            <a:pPr lvl="1">
              <a:spcBef>
                <a:spcPts val="882"/>
              </a:spcBef>
            </a:pPr>
            <a:r>
              <a:rPr lang="en-US" dirty="0"/>
              <a:t>Enable analytics</a:t>
            </a:r>
          </a:p>
        </p:txBody>
      </p:sp>
      <p:pic>
        <p:nvPicPr>
          <p:cNvPr id="12" name="Content Placeholder 11">
            <a:extLst>
              <a:ext uri="{FF2B5EF4-FFF2-40B4-BE49-F238E27FC236}">
                <a16:creationId xmlns:a16="http://schemas.microsoft.com/office/drawing/2014/main" id="{DD33E617-EA59-4901-A4F4-E5FFAE0333B5}"/>
              </a:ext>
            </a:extLst>
          </p:cNvPr>
          <p:cNvPicPr>
            <a:picLocks noGrp="1" noChangeAspect="1"/>
          </p:cNvPicPr>
          <p:nvPr>
            <p:ph sz="quarter" idx="18"/>
          </p:nvPr>
        </p:nvPicPr>
        <p:blipFill>
          <a:blip r:embed="rId4"/>
          <a:stretch>
            <a:fillRect/>
          </a:stretch>
        </p:blipFill>
        <p:spPr>
          <a:xfrm>
            <a:off x="4295114" y="2613246"/>
            <a:ext cx="3623306" cy="1241868"/>
          </a:xfrm>
          <a:prstGeom prst="rect">
            <a:avLst/>
          </a:prstGeom>
        </p:spPr>
      </p:pic>
      <p:pic>
        <p:nvPicPr>
          <p:cNvPr id="13" name="Content Placeholder 12">
            <a:extLst>
              <a:ext uri="{FF2B5EF4-FFF2-40B4-BE49-F238E27FC236}">
                <a16:creationId xmlns:a16="http://schemas.microsoft.com/office/drawing/2014/main" id="{559074B2-49CE-48DF-BBE2-1EAE4D797DA5}"/>
              </a:ext>
            </a:extLst>
          </p:cNvPr>
          <p:cNvPicPr>
            <a:picLocks noGrp="1" noChangeAspect="1"/>
          </p:cNvPicPr>
          <p:nvPr>
            <p:ph sz="quarter" idx="19"/>
          </p:nvPr>
        </p:nvPicPr>
        <p:blipFill>
          <a:blip r:embed="rId5"/>
          <a:stretch>
            <a:fillRect/>
          </a:stretch>
        </p:blipFill>
        <p:spPr>
          <a:xfrm>
            <a:off x="8604746" y="2704036"/>
            <a:ext cx="2698612" cy="919234"/>
          </a:xfrm>
          <a:prstGeom prst="rect">
            <a:avLst/>
          </a:prstGeom>
        </p:spPr>
      </p:pic>
    </p:spTree>
    <p:extLst>
      <p:ext uri="{BB962C8B-B14F-4D97-AF65-F5344CB8AC3E}">
        <p14:creationId xmlns:p14="http://schemas.microsoft.com/office/powerpoint/2010/main" val="3319631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wipe(down)">
                                      <p:cBhvr>
                                        <p:cTn id="15" dur="500"/>
                                        <p:tgtEl>
                                          <p:spTgt spid="4">
                                            <p:txEl>
                                              <p:pRg st="1" end="1"/>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wipe(down)">
                                      <p:cBhvr>
                                        <p:cTn id="18" dur="500"/>
                                        <p:tgtEl>
                                          <p:spTgt spid="4">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uiExpan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EC2BB1-A270-4093-9737-ECF7983C3093}"/>
              </a:ext>
            </a:extLst>
          </p:cNvPr>
          <p:cNvSpPr>
            <a:spLocks noGrp="1"/>
          </p:cNvSpPr>
          <p:nvPr>
            <p:ph idx="1"/>
          </p:nvPr>
        </p:nvSpPr>
        <p:spPr>
          <a:xfrm>
            <a:off x="87337" y="2695575"/>
            <a:ext cx="4551719" cy="3785419"/>
          </a:xfrm>
        </p:spPr>
        <p:txBody>
          <a:bodyPr>
            <a:normAutofit/>
          </a:bodyPr>
          <a:lstStyle/>
          <a:p>
            <a:pPr marL="0" indent="0">
              <a:buNone/>
            </a:pPr>
            <a:r>
              <a:rPr lang="en-US" sz="4000" b="1" dirty="0"/>
              <a:t>Lets Get into Action</a:t>
            </a:r>
          </a:p>
        </p:txBody>
      </p:sp>
      <p:pic>
        <p:nvPicPr>
          <p:cNvPr id="4" name="Picture 3" descr="A bird swimming in water&#10;&#10;Description automatically generated">
            <a:extLst>
              <a:ext uri="{FF2B5EF4-FFF2-40B4-BE49-F238E27FC236}">
                <a16:creationId xmlns:a16="http://schemas.microsoft.com/office/drawing/2014/main" id="{70D28B46-E1F2-4F96-820A-510BB7677389}"/>
              </a:ext>
            </a:extLst>
          </p:cNvPr>
          <p:cNvPicPr>
            <a:picLocks noChangeAspect="1"/>
          </p:cNvPicPr>
          <p:nvPr/>
        </p:nvPicPr>
        <p:blipFill rotWithShape="1">
          <a:blip r:embed="rId2">
            <a:extLst>
              <a:ext uri="{28A0092B-C50C-407E-A947-70E740481C1C}">
                <a14:useLocalDpi xmlns:a14="http://schemas.microsoft.com/office/drawing/2010/main" val="0"/>
              </a:ext>
            </a:extLst>
          </a:blip>
          <a:srcRect l="11318" r="17645" b="-1"/>
          <a:stretch/>
        </p:blipFill>
        <p:spPr>
          <a:xfrm>
            <a:off x="4639056" y="10"/>
            <a:ext cx="7552944" cy="6857990"/>
          </a:xfrm>
          <a:prstGeom prst="rect">
            <a:avLst/>
          </a:prstGeom>
          <a:effectLst/>
        </p:spPr>
      </p:pic>
    </p:spTree>
    <p:extLst>
      <p:ext uri="{BB962C8B-B14F-4D97-AF65-F5344CB8AC3E}">
        <p14:creationId xmlns:p14="http://schemas.microsoft.com/office/powerpoint/2010/main" val="22560280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7">
            <a:extLst>
              <a:ext uri="{FF2B5EF4-FFF2-40B4-BE49-F238E27FC236}">
                <a16:creationId xmlns:a16="http://schemas.microsoft.com/office/drawing/2014/main" id="{15911E3A-C35B-4EF7-A355-B84E9A14A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 name="Group 9">
            <a:extLst>
              <a:ext uri="{FF2B5EF4-FFF2-40B4-BE49-F238E27FC236}">
                <a16:creationId xmlns:a16="http://schemas.microsoft.com/office/drawing/2014/main" id="{E21ADB3D-AD65-44B4-847D-5E90E90A5D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CF580C70-814C-4845-B645-919BFFBD1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34D7BF57-4CAA-45B2-9EF0-0AA1FCF70B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7886F306-C03A-40C6-8FD5-DCE3D4595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2FDC9A36-C7C3-47D7-A64E-ED25C47EC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BB19BC37-158A-43DC-9A9E-E45CC7195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077654CC-108F-48D5-B5E9-437F164F5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A3CF3A63-1C1E-4E85-A78A-FDC16431E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8740FC9A-72DD-4D9B-BA25-1CCED13524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7FBF5743-F2AE-4D0D-BCD1-01F7686D0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CED32316-D4F7-4795-BBE0-DEBB60E27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583B23C9-B9B7-4E93-9538-CBE316F83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5B144260-9F2C-4ADB-A37C-1CFB4B428B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53FF918D-79D3-4F55-A68C-0DD5880DA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B9FC1440-933F-44FE-8D77-4827DD0F99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0F67F308-A67C-4D2E-B081-59BB31D8E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80112F01-90EB-4AEC-A39C-5C6875FFB9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893F6B05-90EB-4C75-A0F0-C7247553BD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227B563B-E0C0-4D81-966D-B5E2DBAAE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0DF93D-D1FF-477A-BDCE-C8B01C3B4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4ED67A1-C6FE-4AC8-8473-11DAC03DC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213A54F3-15FA-4C8F-8ABF-CE77E7219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33" name="Group 32">
            <a:extLst>
              <a:ext uri="{FF2B5EF4-FFF2-40B4-BE49-F238E27FC236}">
                <a16:creationId xmlns:a16="http://schemas.microsoft.com/office/drawing/2014/main" id="{5F8A7F7F-DD1A-4F41-98AC-B9CE2A620C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34" name="Rectangle 33">
              <a:extLst>
                <a:ext uri="{FF2B5EF4-FFF2-40B4-BE49-F238E27FC236}">
                  <a16:creationId xmlns:a16="http://schemas.microsoft.com/office/drawing/2014/main" id="{CEF47228-EB7C-4EBA-BE01-DA6CB2410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5" name="Isosceles Triangle 22">
              <a:extLst>
                <a:ext uri="{FF2B5EF4-FFF2-40B4-BE49-F238E27FC236}">
                  <a16:creationId xmlns:a16="http://schemas.microsoft.com/office/drawing/2014/main" id="{3D2FD25A-EFFD-4F5C-9258-981F5907DE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6" name="Rectangle 35">
              <a:extLst>
                <a:ext uri="{FF2B5EF4-FFF2-40B4-BE49-F238E27FC236}">
                  <a16:creationId xmlns:a16="http://schemas.microsoft.com/office/drawing/2014/main" id="{DCF573BC-A06F-4036-A3A8-9D07DDE622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a:extLst>
              <a:ext uri="{FF2B5EF4-FFF2-40B4-BE49-F238E27FC236}">
                <a16:creationId xmlns:a16="http://schemas.microsoft.com/office/drawing/2014/main" id="{FD13C854-2003-4F67-8E47-22387C01591A}"/>
              </a:ext>
            </a:extLst>
          </p:cNvPr>
          <p:cNvSpPr>
            <a:spLocks noGrp="1"/>
          </p:cNvSpPr>
          <p:nvPr>
            <p:ph type="title"/>
          </p:nvPr>
        </p:nvSpPr>
        <p:spPr>
          <a:xfrm>
            <a:off x="904877" y="2415322"/>
            <a:ext cx="3451730" cy="2399869"/>
          </a:xfrm>
        </p:spPr>
        <p:txBody>
          <a:bodyPr>
            <a:normAutofit/>
          </a:bodyPr>
          <a:lstStyle/>
          <a:p>
            <a:pPr algn="ctr"/>
            <a:r>
              <a:rPr lang="en-US" sz="4000">
                <a:solidFill>
                  <a:srgbClr val="FFFFFF"/>
                </a:solidFill>
              </a:rPr>
              <a:t>Prerequisites</a:t>
            </a:r>
          </a:p>
        </p:txBody>
      </p:sp>
      <p:sp>
        <p:nvSpPr>
          <p:cNvPr id="3" name="Content Placeholder 2">
            <a:extLst>
              <a:ext uri="{FF2B5EF4-FFF2-40B4-BE49-F238E27FC236}">
                <a16:creationId xmlns:a16="http://schemas.microsoft.com/office/drawing/2014/main" id="{C378ABFD-41CC-4632-9EE0-55002F70415B}"/>
              </a:ext>
            </a:extLst>
          </p:cNvPr>
          <p:cNvSpPr>
            <a:spLocks noGrp="1"/>
          </p:cNvSpPr>
          <p:nvPr>
            <p:ph idx="1"/>
          </p:nvPr>
        </p:nvSpPr>
        <p:spPr>
          <a:xfrm>
            <a:off x="5165795" y="1244939"/>
            <a:ext cx="6281928" cy="5248656"/>
          </a:xfrm>
        </p:spPr>
        <p:txBody>
          <a:bodyPr anchor="ctr">
            <a:normAutofit/>
          </a:bodyPr>
          <a:lstStyle/>
          <a:p>
            <a:pPr marL="0" indent="0">
              <a:buNone/>
            </a:pPr>
            <a:r>
              <a:rPr lang="en-US" sz="2000" b="1" dirty="0"/>
              <a:t>Sign up for a free trial Azure Subscription</a:t>
            </a:r>
          </a:p>
          <a:p>
            <a:pPr marL="0" indent="0">
              <a:buNone/>
            </a:pPr>
            <a:r>
              <a:rPr lang="en-US" sz="2000" dirty="0">
                <a:solidFill>
                  <a:srgbClr val="0070C0"/>
                </a:solidFill>
                <a:hlinkClick r:id="rId2">
                  <a:extLst>
                    <a:ext uri="{A12FA001-AC4F-418D-AE19-62706E023703}">
                      <ahyp:hlinkClr xmlns:ahyp="http://schemas.microsoft.com/office/drawing/2018/hyperlinkcolor" val="tx"/>
                    </a:ext>
                  </a:extLst>
                </a:hlinkClick>
              </a:rPr>
              <a:t>https://azure.microsoft.com/en-us/free/</a:t>
            </a:r>
            <a:endParaRPr lang="en-US" sz="2000" dirty="0">
              <a:solidFill>
                <a:srgbClr val="0070C0"/>
              </a:solidFill>
            </a:endParaRPr>
          </a:p>
          <a:p>
            <a:pPr marL="0" indent="0">
              <a:buNone/>
            </a:pPr>
            <a:endParaRPr lang="en-US" sz="2000" dirty="0"/>
          </a:p>
          <a:p>
            <a:pPr marL="0" indent="0">
              <a:buNone/>
            </a:pPr>
            <a:r>
              <a:rPr lang="en-US" sz="2000" b="1" dirty="0"/>
              <a:t>Visual Studio 2015 or higher</a:t>
            </a:r>
          </a:p>
          <a:p>
            <a:pPr marL="0" lvl="1" indent="0">
              <a:spcBef>
                <a:spcPts val="1000"/>
              </a:spcBef>
              <a:spcAft>
                <a:spcPct val="15000"/>
              </a:spcAft>
              <a:buNone/>
            </a:pPr>
            <a:r>
              <a:rPr lang="en-US" sz="2000" dirty="0">
                <a:solidFill>
                  <a:srgbClr val="0070C0"/>
                </a:solidFill>
                <a:hlinkClick r:id="rId3">
                  <a:extLst>
                    <a:ext uri="{A12FA001-AC4F-418D-AE19-62706E023703}">
                      <ahyp:hlinkClr xmlns:ahyp="http://schemas.microsoft.com/office/drawing/2018/hyperlinkcolor" val="tx"/>
                    </a:ext>
                  </a:extLst>
                </a:hlinkClick>
              </a:rPr>
              <a:t>Bot Builder SDK V4 Template</a:t>
            </a:r>
            <a:endParaRPr lang="en-US" sz="2000" dirty="0">
              <a:solidFill>
                <a:srgbClr val="0070C0"/>
              </a:solidFill>
            </a:endParaRPr>
          </a:p>
          <a:p>
            <a:pPr marL="0" indent="0">
              <a:buNone/>
            </a:pPr>
            <a:endParaRPr lang="en-US" sz="2000" b="1" dirty="0"/>
          </a:p>
          <a:p>
            <a:pPr marL="0" indent="0">
              <a:buNone/>
            </a:pPr>
            <a:r>
              <a:rPr lang="en-US" sz="2000" b="1" dirty="0"/>
              <a:t>Bot Emulator</a:t>
            </a:r>
            <a:endParaRPr lang="en-US" sz="2000" dirty="0"/>
          </a:p>
          <a:p>
            <a:pPr marL="0" indent="0">
              <a:buNone/>
            </a:pPr>
            <a:r>
              <a:rPr lang="en-US" sz="2000" dirty="0">
                <a:hlinkClick r:id="rId4"/>
              </a:rPr>
              <a:t>https://github.com/Microsoft/BotFramework-Emulator/releases</a:t>
            </a:r>
            <a:endParaRPr lang="en-US" sz="2000" dirty="0"/>
          </a:p>
          <a:p>
            <a:pPr marL="0" indent="0">
              <a:buNone/>
            </a:pPr>
            <a:endParaRPr lang="en-US" sz="2000" b="1" dirty="0"/>
          </a:p>
          <a:p>
            <a:pPr marL="0" indent="0">
              <a:buNone/>
            </a:pPr>
            <a:r>
              <a:rPr lang="en-US" sz="2000" b="1" dirty="0"/>
              <a:t>Microsoft Teams </a:t>
            </a:r>
          </a:p>
          <a:p>
            <a:pPr marL="0" indent="0">
              <a:buNone/>
            </a:pPr>
            <a:r>
              <a:rPr lang="en-US" sz="2000" b="1" dirty="0">
                <a:hlinkClick r:id="rId5"/>
              </a:rPr>
              <a:t>https://teams.microsoft.com/downloads</a:t>
            </a:r>
            <a:endParaRPr lang="en-US" sz="2000" b="1" dirty="0"/>
          </a:p>
          <a:p>
            <a:pPr marL="0" indent="0">
              <a:buNone/>
            </a:pPr>
            <a:endParaRPr lang="en-US" sz="2000" b="1" dirty="0"/>
          </a:p>
          <a:p>
            <a:pPr marL="0" indent="0">
              <a:buNone/>
            </a:pPr>
            <a:endParaRPr lang="en-US" sz="2000" dirty="0"/>
          </a:p>
        </p:txBody>
      </p:sp>
    </p:spTree>
    <p:extLst>
      <p:ext uri="{BB962C8B-B14F-4D97-AF65-F5344CB8AC3E}">
        <p14:creationId xmlns:p14="http://schemas.microsoft.com/office/powerpoint/2010/main" val="122821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3">
                                            <p:txEl>
                                              <p:pRg st="1" end="1"/>
                                            </p:txEl>
                                          </p:spTgt>
                                        </p:tgtEl>
                                      </p:cBhvr>
                                    </p:animEffect>
                                    <p:animScale>
                                      <p:cBhvr>
                                        <p:cTn id="12" dur="250" autoRev="1" fill="hold"/>
                                        <p:tgtEl>
                                          <p:spTgt spid="3">
                                            <p:txEl>
                                              <p:pRg st="1" end="1"/>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3">
                                            <p:txEl>
                                              <p:pRg st="3" end="3"/>
                                            </p:txEl>
                                          </p:spTgt>
                                        </p:tgtEl>
                                      </p:cBhvr>
                                    </p:animEffect>
                                    <p:animScale>
                                      <p:cBhvr>
                                        <p:cTn id="17" dur="250" autoRev="1" fill="hold"/>
                                        <p:tgtEl>
                                          <p:spTgt spid="3">
                                            <p:txEl>
                                              <p:pRg st="3" end="3"/>
                                            </p:txEl>
                                          </p:spTgt>
                                        </p:tgtEl>
                                      </p:cBhvr>
                                      <p:by x="105000" y="105000"/>
                                    </p:animScale>
                                  </p:childTnLst>
                                </p:cTn>
                              </p:par>
                              <p:par>
                                <p:cTn id="18" presetID="26" presetClass="emph" presetSubtype="0" fill="hold" grpId="0" nodeType="withEffect">
                                  <p:stCondLst>
                                    <p:cond delay="0"/>
                                  </p:stCondLst>
                                  <p:childTnLst>
                                    <p:animEffect transition="out" filter="fade">
                                      <p:cBhvr>
                                        <p:cTn id="19" dur="500" tmFilter="0, 0; .2, .5; .8, .5; 1, 0"/>
                                        <p:tgtEl>
                                          <p:spTgt spid="3">
                                            <p:txEl>
                                              <p:pRg st="4" end="4"/>
                                            </p:txEl>
                                          </p:spTgt>
                                        </p:tgtEl>
                                      </p:cBhvr>
                                    </p:animEffect>
                                    <p:animScale>
                                      <p:cBhvr>
                                        <p:cTn id="20" dur="250" autoRev="1" fill="hold"/>
                                        <p:tgtEl>
                                          <p:spTgt spid="3">
                                            <p:txEl>
                                              <p:pRg st="4" end="4"/>
                                            </p:txEl>
                                          </p:spTgt>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26" presetClass="emph" presetSubtype="0" fill="hold" grpId="0" nodeType="clickEffect">
                                  <p:stCondLst>
                                    <p:cond delay="0"/>
                                  </p:stCondLst>
                                  <p:childTnLst>
                                    <p:animEffect transition="out" filter="fade">
                                      <p:cBhvr>
                                        <p:cTn id="24" dur="500" tmFilter="0, 0; .2, .5; .8, .5; 1, 0"/>
                                        <p:tgtEl>
                                          <p:spTgt spid="3">
                                            <p:txEl>
                                              <p:pRg st="6" end="6"/>
                                            </p:txEl>
                                          </p:spTgt>
                                        </p:tgtEl>
                                      </p:cBhvr>
                                    </p:animEffect>
                                    <p:animScale>
                                      <p:cBhvr>
                                        <p:cTn id="25" dur="250" autoRev="1" fill="hold"/>
                                        <p:tgtEl>
                                          <p:spTgt spid="3">
                                            <p:txEl>
                                              <p:pRg st="6" end="6"/>
                                            </p:txEl>
                                          </p:spTgt>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26" presetClass="emph" presetSubtype="0" fill="hold" grpId="0" nodeType="clickEffect">
                                  <p:stCondLst>
                                    <p:cond delay="0"/>
                                  </p:stCondLst>
                                  <p:childTnLst>
                                    <p:animEffect transition="out" filter="fade">
                                      <p:cBhvr>
                                        <p:cTn id="29" dur="500" tmFilter="0, 0; .2, .5; .8, .5; 1, 0"/>
                                        <p:tgtEl>
                                          <p:spTgt spid="3">
                                            <p:txEl>
                                              <p:pRg st="7" end="7"/>
                                            </p:txEl>
                                          </p:spTgt>
                                        </p:tgtEl>
                                      </p:cBhvr>
                                    </p:animEffect>
                                    <p:animScale>
                                      <p:cBhvr>
                                        <p:cTn id="30" dur="250" autoRev="1" fill="hold"/>
                                        <p:tgtEl>
                                          <p:spTgt spid="3">
                                            <p:txEl>
                                              <p:pRg st="7" end="7"/>
                                            </p:txEl>
                                          </p:spTgt>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26" presetClass="emph" presetSubtype="0" fill="hold" grpId="0" nodeType="clickEffect">
                                  <p:stCondLst>
                                    <p:cond delay="0"/>
                                  </p:stCondLst>
                                  <p:childTnLst>
                                    <p:animEffect transition="out" filter="fade">
                                      <p:cBhvr>
                                        <p:cTn id="34" dur="500" tmFilter="0, 0; .2, .5; .8, .5; 1, 0"/>
                                        <p:tgtEl>
                                          <p:spTgt spid="3">
                                            <p:txEl>
                                              <p:pRg st="9" end="9"/>
                                            </p:txEl>
                                          </p:spTgt>
                                        </p:tgtEl>
                                      </p:cBhvr>
                                    </p:animEffect>
                                    <p:animScale>
                                      <p:cBhvr>
                                        <p:cTn id="35" dur="250" autoRev="1" fill="hold"/>
                                        <p:tgtEl>
                                          <p:spTgt spid="3">
                                            <p:txEl>
                                              <p:pRg st="9" end="9"/>
                                            </p:txEl>
                                          </p:spTgt>
                                        </p:tgtEl>
                                      </p:cBhvr>
                                      <p:by x="105000" y="105000"/>
                                    </p:animScale>
                                  </p:childTnLst>
                                </p:cTn>
                              </p:par>
                            </p:childTnLst>
                          </p:cTn>
                        </p:par>
                      </p:childTnLst>
                    </p:cTn>
                  </p:par>
                  <p:par>
                    <p:cTn id="36" fill="hold">
                      <p:stCondLst>
                        <p:cond delay="indefinite"/>
                      </p:stCondLst>
                      <p:childTnLst>
                        <p:par>
                          <p:cTn id="37" fill="hold">
                            <p:stCondLst>
                              <p:cond delay="0"/>
                            </p:stCondLst>
                            <p:childTnLst>
                              <p:par>
                                <p:cTn id="38" presetID="26" presetClass="emph" presetSubtype="0" fill="hold" grpId="0" nodeType="clickEffect">
                                  <p:stCondLst>
                                    <p:cond delay="0"/>
                                  </p:stCondLst>
                                  <p:childTnLst>
                                    <p:animEffect transition="out" filter="fade">
                                      <p:cBhvr>
                                        <p:cTn id="39" dur="500" tmFilter="0, 0; .2, .5; .8, .5; 1, 0"/>
                                        <p:tgtEl>
                                          <p:spTgt spid="3">
                                            <p:txEl>
                                              <p:pRg st="10" end="10"/>
                                            </p:txEl>
                                          </p:spTgt>
                                        </p:tgtEl>
                                      </p:cBhvr>
                                    </p:animEffect>
                                    <p:animScale>
                                      <p:cBhvr>
                                        <p:cTn id="40" dur="250" autoRev="1" fill="hold"/>
                                        <p:tgtEl>
                                          <p:spTgt spid="3">
                                            <p:txEl>
                                              <p:pRg st="10" end="1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580</Words>
  <Application>Microsoft Office PowerPoint</Application>
  <PresentationFormat>Widescreen</PresentationFormat>
  <Paragraphs>86</Paragraphs>
  <Slides>13</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Arial</vt:lpstr>
      <vt:lpstr>Calibri</vt:lpstr>
      <vt:lpstr>Calibri Light</vt:lpstr>
      <vt:lpstr>Segoe UI</vt:lpstr>
      <vt:lpstr>Segoe UI Semibold</vt:lpstr>
      <vt:lpstr>Segoe UI Semilight</vt:lpstr>
      <vt:lpstr>Wingdings</vt:lpstr>
      <vt:lpstr>Office Theme</vt:lpstr>
      <vt:lpstr>1_Office 365 PPT Template - 2017</vt:lpstr>
      <vt:lpstr> Building Bots for  Microsoft Teams </vt:lpstr>
      <vt:lpstr>Agenda</vt:lpstr>
      <vt:lpstr>What is Bot Framework? </vt:lpstr>
      <vt:lpstr>Azure Bot Service</vt:lpstr>
      <vt:lpstr>QnA Maker</vt:lpstr>
      <vt:lpstr>LUIS</vt:lpstr>
      <vt:lpstr>Deploying Bots to Microsoft Teams</vt:lpstr>
      <vt:lpstr>PowerPoint Presentation</vt:lpstr>
      <vt:lpstr>Prerequisites</vt:lpstr>
      <vt:lpstr>Demo</vt:lpstr>
      <vt:lpstr>Enjoy the Bootcamp</vt:lpstr>
      <vt:lpstr>Call to action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Bots for  Microsoft Teams</dc:title>
  <dc:creator>Jayanthi P</dc:creator>
  <cp:lastModifiedBy>Jayanthi P</cp:lastModifiedBy>
  <cp:revision>4</cp:revision>
  <dcterms:created xsi:type="dcterms:W3CDTF">2018-11-22T14:18:34Z</dcterms:created>
  <dcterms:modified xsi:type="dcterms:W3CDTF">2018-11-22T15:17:33Z</dcterms:modified>
</cp:coreProperties>
</file>